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
  </p:notesMasterIdLst>
  <p:handoutMasterIdLst>
    <p:handoutMasterId r:id="rId12"/>
  </p:handoutMasterIdLst>
  <p:sldIdLst>
    <p:sldId id="324" r:id="rId2"/>
    <p:sldId id="797" r:id="rId3"/>
    <p:sldId id="672" r:id="rId4"/>
    <p:sldId id="840" r:id="rId5"/>
    <p:sldId id="862" r:id="rId6"/>
    <p:sldId id="878" r:id="rId7"/>
    <p:sldId id="877" r:id="rId8"/>
    <p:sldId id="880" r:id="rId9"/>
    <p:sldId id="325" r:id="rId10"/>
  </p:sldIdLst>
  <p:sldSz cx="12192000" cy="6858000"/>
  <p:notesSz cx="6858000" cy="9144000"/>
  <p:embeddedFontLst>
    <p:embeddedFont>
      <p:font typeface="Arial Black" panose="020B0A04020102020204" pitchFamily="34" charset="0"/>
      <p:bold r:id="rId13"/>
    </p:embeddedFont>
    <p:embeddedFont>
      <p:font typeface="微软雅黑" panose="020B0503020204020204" pitchFamily="34" charset="-122"/>
      <p:regular r:id="rId14"/>
      <p:bold r:id="rId15"/>
    </p:embeddedFont>
  </p:embeddedFontLst>
  <p:custDataLst>
    <p:tags r:id="rId1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79" userDrawn="1">
          <p15:clr>
            <a:srgbClr val="A4A3A4"/>
          </p15:clr>
        </p15:guide>
        <p15:guide id="2" pos="40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AAD9"/>
    <a:srgbClr val="4472C4"/>
    <a:srgbClr val="ECEFF5"/>
    <a:srgbClr val="DBE1F0"/>
    <a:srgbClr val="D2DEF5"/>
    <a:srgbClr val="5D87DB"/>
    <a:srgbClr val="990203"/>
    <a:srgbClr val="838456"/>
    <a:srgbClr val="7F8055"/>
    <a:srgbClr val="5A84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showGuides="1">
      <p:cViewPr varScale="1">
        <p:scale>
          <a:sx n="88" d="100"/>
          <a:sy n="88" d="100"/>
        </p:scale>
        <p:origin x="76" y="152"/>
      </p:cViewPr>
      <p:guideLst>
        <p:guide orient="horz" pos="2779"/>
        <p:guide pos="403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2024/11/7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Master" Target="../slideMasters/slideMaster1.xml"/><Relationship Id="rId5" Type="http://schemas.openxmlformats.org/officeDocument/2006/relationships/tags" Target="../tags/tag6.xml"/><Relationship Id="rId4" Type="http://schemas.openxmlformats.org/officeDocument/2006/relationships/tags" Target="../tags/tag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20E8FFA-FFEA-44B0-8AAC-D4060AF0D580}"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F316A7-2FCC-4930-8613-E420A1438E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0">
        <p14:vortex/>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20E8FFA-FFEA-44B0-8AAC-D4060AF0D580}"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F316A7-2FCC-4930-8613-E420A1438E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0">
        <p14:vortex/>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20E8FFA-FFEA-44B0-8AAC-D4060AF0D580}" type="datetimeFigureOut">
              <a:rPr lang="zh-CN" altLang="en-US" smtClean="0"/>
              <a:t>2024/11/7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F316A7-2FCC-4930-8613-E420A1438E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0">
        <p14:vortex/>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20E8FFA-FFEA-44B0-8AAC-D4060AF0D580}" type="datetimeFigureOut">
              <a:rPr lang="zh-CN" altLang="en-US" smtClean="0"/>
              <a:t>2024/11/7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F316A7-2FCC-4930-8613-E420A1438E3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0">
        <p14:vortex/>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tx1"/>
            </a:gs>
            <a:gs pos="100000">
              <a:srgbClr val="00175F"/>
            </a:gs>
          </a:gsLst>
          <a:lin ang="5400000" scaled="1"/>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4000" advTm="0">
        <p14:vortex/>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19DB82E3-BF5D-40DA-B078-FCEA24C95348}" type="datetimeFigureOut">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2024/11/7</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B1B76ED-8ED0-448F-8540-A02F6F70EEA1}"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4000" advTm="0">
        <p14:vortex/>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330" y="1429385"/>
            <a:ext cx="10968355" cy="381635"/>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单击此处编辑副标题</a:t>
            </a:r>
            <a:endParaRPr lang="en-US" altLang="zh-CN" dirty="0"/>
          </a:p>
        </p:txBody>
      </p:sp>
      <p:sp>
        <p:nvSpPr>
          <p:cNvPr id="7" name="日期占位符 6"/>
          <p:cNvSpPr>
            <a:spLocks noGrp="1"/>
          </p:cNvSpPr>
          <p:nvPr>
            <p:ph type="dt" sz="half" idx="10"/>
            <p:custDataLst>
              <p:tags r:id="rId3"/>
            </p:custDataLst>
          </p:nvPr>
        </p:nvSpPr>
        <p:spPr/>
        <p:txBody>
          <a:bodyPr/>
          <a:lstStyle/>
          <a:p>
            <a:fld id="{760FBDFE-C587-4B4C-A407-44438C67B59E}" type="datetimeFigureOut">
              <a:rPr lang="zh-CN" altLang="en-US" smtClean="0"/>
              <a:t>2024/11/7</a:t>
            </a:fld>
            <a:endParaRPr lang="zh-CN" altLang="en-US"/>
          </a:p>
        </p:txBody>
      </p:sp>
      <p:sp>
        <p:nvSpPr>
          <p:cNvPr id="8" name="页脚占位符 7"/>
          <p:cNvSpPr>
            <a:spLocks noGrp="1"/>
          </p:cNvSpPr>
          <p:nvPr>
            <p:ph type="ftr" sz="quarter" idx="11"/>
            <p:custDataLst>
              <p:tags r:id="rId4"/>
            </p:custDataLst>
          </p:nvPr>
        </p:nvSpPr>
        <p:spPr/>
        <p:txBody>
          <a:bodyPr/>
          <a:lstStyle/>
          <a:p>
            <a:endParaRPr lang="zh-CN" altLang="en-US"/>
          </a:p>
        </p:txBody>
      </p:sp>
      <p:sp>
        <p:nvSpPr>
          <p:cNvPr id="9" name="灯片编号占位符 8"/>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000" advTm="0">
        <p14:vortex/>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0E8FFA-FFEA-44B0-8AAC-D4060AF0D580}" type="datetimeFigureOut">
              <a:rPr lang="zh-CN" altLang="en-US" smtClean="0"/>
              <a:t>2024/11/7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F316A7-2FCC-4930-8613-E420A1438E3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slow" p14:dur="4000" advTm="0">
        <p14:vortex/>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3" Type="http://schemas.openxmlformats.org/officeDocument/2006/relationships/tags" Target="../tags/tag20.xml"/><Relationship Id="rId18" Type="http://schemas.openxmlformats.org/officeDocument/2006/relationships/tags" Target="../tags/tag25.xml"/><Relationship Id="rId26" Type="http://schemas.openxmlformats.org/officeDocument/2006/relationships/tags" Target="../tags/tag33.xml"/><Relationship Id="rId39" Type="http://schemas.openxmlformats.org/officeDocument/2006/relationships/image" Target="../media/image12.jpeg"/><Relationship Id="rId21" Type="http://schemas.openxmlformats.org/officeDocument/2006/relationships/tags" Target="../tags/tag28.xml"/><Relationship Id="rId34" Type="http://schemas.openxmlformats.org/officeDocument/2006/relationships/image" Target="../media/image7.jpeg"/><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tags" Target="../tags/tag32.xml"/><Relationship Id="rId33" Type="http://schemas.openxmlformats.org/officeDocument/2006/relationships/image" Target="../media/image6.jpeg"/><Relationship Id="rId38" Type="http://schemas.openxmlformats.org/officeDocument/2006/relationships/image" Target="../media/image11.jpeg"/><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tags" Target="../tags/tag27.xml"/><Relationship Id="rId29"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tags" Target="../tags/tag31.xml"/><Relationship Id="rId32" Type="http://schemas.openxmlformats.org/officeDocument/2006/relationships/image" Target="../media/image5.jpeg"/><Relationship Id="rId37" Type="http://schemas.openxmlformats.org/officeDocument/2006/relationships/image" Target="../media/image10.jpeg"/><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tags" Target="../tags/tag30.xml"/><Relationship Id="rId28" Type="http://schemas.openxmlformats.org/officeDocument/2006/relationships/tags" Target="../tags/tag35.xml"/><Relationship Id="rId36" Type="http://schemas.openxmlformats.org/officeDocument/2006/relationships/image" Target="../media/image9.jpeg"/><Relationship Id="rId10" Type="http://schemas.openxmlformats.org/officeDocument/2006/relationships/tags" Target="../tags/tag17.xml"/><Relationship Id="rId19" Type="http://schemas.openxmlformats.org/officeDocument/2006/relationships/tags" Target="../tags/tag26.xml"/><Relationship Id="rId31" Type="http://schemas.openxmlformats.org/officeDocument/2006/relationships/image" Target="../media/image4.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tags" Target="../tags/tag29.xml"/><Relationship Id="rId27" Type="http://schemas.openxmlformats.org/officeDocument/2006/relationships/tags" Target="../tags/tag34.xml"/><Relationship Id="rId30" Type="http://schemas.openxmlformats.org/officeDocument/2006/relationships/image" Target="../media/image3.jpeg"/><Relationship Id="rId35" Type="http://schemas.openxmlformats.org/officeDocument/2006/relationships/image" Target="../media/image8.jpeg"/><Relationship Id="rId8" Type="http://schemas.openxmlformats.org/officeDocument/2006/relationships/tags" Target="../tags/tag15.xml"/><Relationship Id="rId3" Type="http://schemas.openxmlformats.org/officeDocument/2006/relationships/tags" Target="../tags/tag10.xml"/></Relationships>
</file>

<file path=ppt/slides/_rels/slide3.xml.rels><?xml version="1.0" encoding="UTF-8" standalone="yes"?>
<Relationships xmlns="http://schemas.openxmlformats.org/package/2006/relationships"><Relationship Id="rId26" Type="http://schemas.openxmlformats.org/officeDocument/2006/relationships/tags" Target="../tags/tag61.xml"/><Relationship Id="rId21" Type="http://schemas.openxmlformats.org/officeDocument/2006/relationships/tags" Target="../tags/tag56.xml"/><Relationship Id="rId42" Type="http://schemas.openxmlformats.org/officeDocument/2006/relationships/tags" Target="../tags/tag77.xml"/><Relationship Id="rId47" Type="http://schemas.openxmlformats.org/officeDocument/2006/relationships/tags" Target="../tags/tag82.xml"/><Relationship Id="rId63" Type="http://schemas.openxmlformats.org/officeDocument/2006/relationships/image" Target="../media/image20.png"/><Relationship Id="rId68" Type="http://schemas.openxmlformats.org/officeDocument/2006/relationships/image" Target="../media/image25.png"/><Relationship Id="rId2" Type="http://schemas.openxmlformats.org/officeDocument/2006/relationships/tags" Target="../tags/tag37.xml"/><Relationship Id="rId16" Type="http://schemas.openxmlformats.org/officeDocument/2006/relationships/tags" Target="../tags/tag51.xml"/><Relationship Id="rId29" Type="http://schemas.openxmlformats.org/officeDocument/2006/relationships/tags" Target="../tags/tag64.xml"/><Relationship Id="rId11" Type="http://schemas.openxmlformats.org/officeDocument/2006/relationships/tags" Target="../tags/tag46.xml"/><Relationship Id="rId24" Type="http://schemas.openxmlformats.org/officeDocument/2006/relationships/tags" Target="../tags/tag59.xml"/><Relationship Id="rId32" Type="http://schemas.openxmlformats.org/officeDocument/2006/relationships/tags" Target="../tags/tag67.xml"/><Relationship Id="rId37" Type="http://schemas.openxmlformats.org/officeDocument/2006/relationships/tags" Target="../tags/tag72.xml"/><Relationship Id="rId40" Type="http://schemas.openxmlformats.org/officeDocument/2006/relationships/tags" Target="../tags/tag75.xml"/><Relationship Id="rId45" Type="http://schemas.openxmlformats.org/officeDocument/2006/relationships/tags" Target="../tags/tag80.xml"/><Relationship Id="rId53" Type="http://schemas.openxmlformats.org/officeDocument/2006/relationships/slideLayout" Target="../slideLayouts/slideLayout5.xml"/><Relationship Id="rId58" Type="http://schemas.openxmlformats.org/officeDocument/2006/relationships/image" Target="../media/image15.png"/><Relationship Id="rId66" Type="http://schemas.openxmlformats.org/officeDocument/2006/relationships/image" Target="../media/image23.png"/><Relationship Id="rId74" Type="http://schemas.openxmlformats.org/officeDocument/2006/relationships/image" Target="../media/image31.png"/><Relationship Id="rId5" Type="http://schemas.openxmlformats.org/officeDocument/2006/relationships/tags" Target="../tags/tag40.xml"/><Relationship Id="rId61" Type="http://schemas.openxmlformats.org/officeDocument/2006/relationships/image" Target="../media/image18.png"/><Relationship Id="rId19" Type="http://schemas.openxmlformats.org/officeDocument/2006/relationships/tags" Target="../tags/tag54.xml"/><Relationship Id="rId14" Type="http://schemas.openxmlformats.org/officeDocument/2006/relationships/tags" Target="../tags/tag49.xml"/><Relationship Id="rId22" Type="http://schemas.openxmlformats.org/officeDocument/2006/relationships/tags" Target="../tags/tag57.xml"/><Relationship Id="rId27" Type="http://schemas.openxmlformats.org/officeDocument/2006/relationships/tags" Target="../tags/tag62.xml"/><Relationship Id="rId30" Type="http://schemas.openxmlformats.org/officeDocument/2006/relationships/tags" Target="../tags/tag65.xml"/><Relationship Id="rId35" Type="http://schemas.openxmlformats.org/officeDocument/2006/relationships/tags" Target="../tags/tag70.xml"/><Relationship Id="rId43" Type="http://schemas.openxmlformats.org/officeDocument/2006/relationships/tags" Target="../tags/tag78.xml"/><Relationship Id="rId48" Type="http://schemas.openxmlformats.org/officeDocument/2006/relationships/tags" Target="../tags/tag83.xml"/><Relationship Id="rId56" Type="http://schemas.openxmlformats.org/officeDocument/2006/relationships/image" Target="../media/image13.png"/><Relationship Id="rId64" Type="http://schemas.openxmlformats.org/officeDocument/2006/relationships/image" Target="../media/image21.png"/><Relationship Id="rId69" Type="http://schemas.openxmlformats.org/officeDocument/2006/relationships/image" Target="../media/image26.png"/><Relationship Id="rId8" Type="http://schemas.openxmlformats.org/officeDocument/2006/relationships/tags" Target="../tags/tag43.xml"/><Relationship Id="rId51" Type="http://schemas.openxmlformats.org/officeDocument/2006/relationships/tags" Target="../tags/tag86.xml"/><Relationship Id="rId72" Type="http://schemas.openxmlformats.org/officeDocument/2006/relationships/image" Target="../media/image29.png"/><Relationship Id="rId3" Type="http://schemas.openxmlformats.org/officeDocument/2006/relationships/tags" Target="../tags/tag38.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tags" Target="../tags/tag60.xml"/><Relationship Id="rId33" Type="http://schemas.openxmlformats.org/officeDocument/2006/relationships/tags" Target="../tags/tag68.xml"/><Relationship Id="rId38" Type="http://schemas.openxmlformats.org/officeDocument/2006/relationships/tags" Target="../tags/tag73.xml"/><Relationship Id="rId46" Type="http://schemas.openxmlformats.org/officeDocument/2006/relationships/tags" Target="../tags/tag81.xml"/><Relationship Id="rId59" Type="http://schemas.openxmlformats.org/officeDocument/2006/relationships/image" Target="../media/image16.png"/><Relationship Id="rId67" Type="http://schemas.openxmlformats.org/officeDocument/2006/relationships/image" Target="../media/image24.png"/><Relationship Id="rId20" Type="http://schemas.openxmlformats.org/officeDocument/2006/relationships/tags" Target="../tags/tag55.xml"/><Relationship Id="rId41" Type="http://schemas.openxmlformats.org/officeDocument/2006/relationships/tags" Target="../tags/tag76.xml"/><Relationship Id="rId54" Type="http://schemas.openxmlformats.org/officeDocument/2006/relationships/image" Target="../media/image3.jpeg"/><Relationship Id="rId62" Type="http://schemas.openxmlformats.org/officeDocument/2006/relationships/image" Target="../media/image19.png"/><Relationship Id="rId70" Type="http://schemas.openxmlformats.org/officeDocument/2006/relationships/image" Target="../media/image27.png"/><Relationship Id="rId75" Type="http://schemas.openxmlformats.org/officeDocument/2006/relationships/image" Target="../media/image32.svg"/><Relationship Id="rId1" Type="http://schemas.openxmlformats.org/officeDocument/2006/relationships/tags" Target="../tags/tag36.xml"/><Relationship Id="rId6" Type="http://schemas.openxmlformats.org/officeDocument/2006/relationships/tags" Target="../tags/tag41.xml"/><Relationship Id="rId15" Type="http://schemas.openxmlformats.org/officeDocument/2006/relationships/tags" Target="../tags/tag50.xml"/><Relationship Id="rId23" Type="http://schemas.openxmlformats.org/officeDocument/2006/relationships/tags" Target="../tags/tag58.xml"/><Relationship Id="rId28" Type="http://schemas.openxmlformats.org/officeDocument/2006/relationships/tags" Target="../tags/tag63.xml"/><Relationship Id="rId36" Type="http://schemas.openxmlformats.org/officeDocument/2006/relationships/tags" Target="../tags/tag71.xml"/><Relationship Id="rId49" Type="http://schemas.openxmlformats.org/officeDocument/2006/relationships/tags" Target="../tags/tag84.xml"/><Relationship Id="rId57" Type="http://schemas.openxmlformats.org/officeDocument/2006/relationships/image" Target="../media/image14.png"/><Relationship Id="rId10" Type="http://schemas.openxmlformats.org/officeDocument/2006/relationships/tags" Target="../tags/tag45.xml"/><Relationship Id="rId31" Type="http://schemas.openxmlformats.org/officeDocument/2006/relationships/tags" Target="../tags/tag66.xml"/><Relationship Id="rId44" Type="http://schemas.openxmlformats.org/officeDocument/2006/relationships/tags" Target="../tags/tag79.xml"/><Relationship Id="rId52" Type="http://schemas.openxmlformats.org/officeDocument/2006/relationships/tags" Target="../tags/tag87.xml"/><Relationship Id="rId60" Type="http://schemas.openxmlformats.org/officeDocument/2006/relationships/image" Target="../media/image17.png"/><Relationship Id="rId65" Type="http://schemas.openxmlformats.org/officeDocument/2006/relationships/image" Target="../media/image22.png"/><Relationship Id="rId73" Type="http://schemas.openxmlformats.org/officeDocument/2006/relationships/image" Target="../media/image30.svg"/><Relationship Id="rId4" Type="http://schemas.openxmlformats.org/officeDocument/2006/relationships/tags" Target="../tags/tag39.xml"/><Relationship Id="rId9" Type="http://schemas.openxmlformats.org/officeDocument/2006/relationships/tags" Target="../tags/tag44.xml"/><Relationship Id="rId13" Type="http://schemas.openxmlformats.org/officeDocument/2006/relationships/tags" Target="../tags/tag48.xml"/><Relationship Id="rId18" Type="http://schemas.openxmlformats.org/officeDocument/2006/relationships/tags" Target="../tags/tag53.xml"/><Relationship Id="rId39" Type="http://schemas.openxmlformats.org/officeDocument/2006/relationships/tags" Target="../tags/tag74.xml"/><Relationship Id="rId34" Type="http://schemas.openxmlformats.org/officeDocument/2006/relationships/tags" Target="../tags/tag69.xml"/><Relationship Id="rId50" Type="http://schemas.openxmlformats.org/officeDocument/2006/relationships/tags" Target="../tags/tag85.xml"/><Relationship Id="rId55" Type="http://schemas.openxmlformats.org/officeDocument/2006/relationships/image" Target="../media/image4.png"/><Relationship Id="rId7" Type="http://schemas.openxmlformats.org/officeDocument/2006/relationships/tags" Target="../tags/tag42.xml"/><Relationship Id="rId71" Type="http://schemas.openxmlformats.org/officeDocument/2006/relationships/image" Target="../media/image28.svg"/></Relationships>
</file>

<file path=ppt/slides/_rels/slide4.xml.rels><?xml version="1.0" encoding="UTF-8" standalone="yes"?>
<Relationships xmlns="http://schemas.openxmlformats.org/package/2006/relationships"><Relationship Id="rId13" Type="http://schemas.openxmlformats.org/officeDocument/2006/relationships/tags" Target="../tags/tag100.xml"/><Relationship Id="rId18" Type="http://schemas.openxmlformats.org/officeDocument/2006/relationships/tags" Target="../tags/tag105.xml"/><Relationship Id="rId26" Type="http://schemas.openxmlformats.org/officeDocument/2006/relationships/tags" Target="../tags/tag113.xml"/><Relationship Id="rId39" Type="http://schemas.openxmlformats.org/officeDocument/2006/relationships/tags" Target="../tags/tag126.xml"/><Relationship Id="rId21" Type="http://schemas.openxmlformats.org/officeDocument/2006/relationships/tags" Target="../tags/tag108.xml"/><Relationship Id="rId34" Type="http://schemas.openxmlformats.org/officeDocument/2006/relationships/tags" Target="../tags/tag121.xml"/><Relationship Id="rId42" Type="http://schemas.openxmlformats.org/officeDocument/2006/relationships/image" Target="../media/image4.png"/><Relationship Id="rId7" Type="http://schemas.openxmlformats.org/officeDocument/2006/relationships/tags" Target="../tags/tag94.xml"/><Relationship Id="rId2" Type="http://schemas.openxmlformats.org/officeDocument/2006/relationships/tags" Target="../tags/tag89.xml"/><Relationship Id="rId16" Type="http://schemas.openxmlformats.org/officeDocument/2006/relationships/tags" Target="../tags/tag103.xml"/><Relationship Id="rId29" Type="http://schemas.openxmlformats.org/officeDocument/2006/relationships/tags" Target="../tags/tag116.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24" Type="http://schemas.openxmlformats.org/officeDocument/2006/relationships/tags" Target="../tags/tag111.xml"/><Relationship Id="rId32" Type="http://schemas.openxmlformats.org/officeDocument/2006/relationships/tags" Target="../tags/tag119.xml"/><Relationship Id="rId37" Type="http://schemas.openxmlformats.org/officeDocument/2006/relationships/tags" Target="../tags/tag124.xml"/><Relationship Id="rId40" Type="http://schemas.openxmlformats.org/officeDocument/2006/relationships/slideLayout" Target="../slideLayouts/slideLayout5.xml"/><Relationship Id="rId45" Type="http://schemas.openxmlformats.org/officeDocument/2006/relationships/image" Target="../media/image35.png"/><Relationship Id="rId5" Type="http://schemas.openxmlformats.org/officeDocument/2006/relationships/tags" Target="../tags/tag92.xml"/><Relationship Id="rId15" Type="http://schemas.openxmlformats.org/officeDocument/2006/relationships/tags" Target="../tags/tag102.xml"/><Relationship Id="rId23" Type="http://schemas.openxmlformats.org/officeDocument/2006/relationships/tags" Target="../tags/tag110.xml"/><Relationship Id="rId28" Type="http://schemas.openxmlformats.org/officeDocument/2006/relationships/tags" Target="../tags/tag115.xml"/><Relationship Id="rId36" Type="http://schemas.openxmlformats.org/officeDocument/2006/relationships/tags" Target="../tags/tag123.xml"/><Relationship Id="rId10" Type="http://schemas.openxmlformats.org/officeDocument/2006/relationships/tags" Target="../tags/tag97.xml"/><Relationship Id="rId19" Type="http://schemas.openxmlformats.org/officeDocument/2006/relationships/tags" Target="../tags/tag106.xml"/><Relationship Id="rId31" Type="http://schemas.openxmlformats.org/officeDocument/2006/relationships/tags" Target="../tags/tag118.xml"/><Relationship Id="rId44" Type="http://schemas.openxmlformats.org/officeDocument/2006/relationships/image" Target="../media/image34.png"/><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tags" Target="../tags/tag101.xml"/><Relationship Id="rId22" Type="http://schemas.openxmlformats.org/officeDocument/2006/relationships/tags" Target="../tags/tag109.xml"/><Relationship Id="rId27" Type="http://schemas.openxmlformats.org/officeDocument/2006/relationships/tags" Target="../tags/tag114.xml"/><Relationship Id="rId30" Type="http://schemas.openxmlformats.org/officeDocument/2006/relationships/tags" Target="../tags/tag117.xml"/><Relationship Id="rId35" Type="http://schemas.openxmlformats.org/officeDocument/2006/relationships/tags" Target="../tags/tag122.xml"/><Relationship Id="rId43" Type="http://schemas.openxmlformats.org/officeDocument/2006/relationships/image" Target="../media/image33.png"/><Relationship Id="rId8" Type="http://schemas.openxmlformats.org/officeDocument/2006/relationships/tags" Target="../tags/tag95.xml"/><Relationship Id="rId3" Type="http://schemas.openxmlformats.org/officeDocument/2006/relationships/tags" Target="../tags/tag90.xml"/><Relationship Id="rId12" Type="http://schemas.openxmlformats.org/officeDocument/2006/relationships/tags" Target="../tags/tag99.xml"/><Relationship Id="rId17" Type="http://schemas.openxmlformats.org/officeDocument/2006/relationships/tags" Target="../tags/tag104.xml"/><Relationship Id="rId25" Type="http://schemas.openxmlformats.org/officeDocument/2006/relationships/tags" Target="../tags/tag112.xml"/><Relationship Id="rId33" Type="http://schemas.openxmlformats.org/officeDocument/2006/relationships/tags" Target="../tags/tag120.xml"/><Relationship Id="rId38" Type="http://schemas.openxmlformats.org/officeDocument/2006/relationships/tags" Target="../tags/tag125.xml"/><Relationship Id="rId46" Type="http://schemas.openxmlformats.org/officeDocument/2006/relationships/image" Target="../media/image36.png"/><Relationship Id="rId20" Type="http://schemas.openxmlformats.org/officeDocument/2006/relationships/tags" Target="../tags/tag107.xml"/><Relationship Id="rId41" Type="http://schemas.openxmlformats.org/officeDocument/2006/relationships/image" Target="../media/image3.jpeg"/></Relationships>
</file>

<file path=ppt/slides/_rels/slide5.xml.rels><?xml version="1.0" encoding="UTF-8" standalone="yes"?>
<Relationships xmlns="http://schemas.openxmlformats.org/package/2006/relationships"><Relationship Id="rId13" Type="http://schemas.openxmlformats.org/officeDocument/2006/relationships/tags" Target="../tags/tag139.xml"/><Relationship Id="rId18" Type="http://schemas.openxmlformats.org/officeDocument/2006/relationships/tags" Target="../tags/tag144.xml"/><Relationship Id="rId26" Type="http://schemas.openxmlformats.org/officeDocument/2006/relationships/tags" Target="../tags/tag152.xml"/><Relationship Id="rId39" Type="http://schemas.openxmlformats.org/officeDocument/2006/relationships/image" Target="../media/image39.png"/><Relationship Id="rId21" Type="http://schemas.openxmlformats.org/officeDocument/2006/relationships/tags" Target="../tags/tag147.xml"/><Relationship Id="rId34" Type="http://schemas.openxmlformats.org/officeDocument/2006/relationships/image" Target="../media/image3.jpeg"/><Relationship Id="rId42" Type="http://schemas.openxmlformats.org/officeDocument/2006/relationships/image" Target="../media/image42.svg"/><Relationship Id="rId47" Type="http://schemas.openxmlformats.org/officeDocument/2006/relationships/image" Target="../media/image47.svg"/><Relationship Id="rId7" Type="http://schemas.openxmlformats.org/officeDocument/2006/relationships/tags" Target="../tags/tag133.xml"/><Relationship Id="rId2" Type="http://schemas.openxmlformats.org/officeDocument/2006/relationships/tags" Target="../tags/tag128.xml"/><Relationship Id="rId16" Type="http://schemas.openxmlformats.org/officeDocument/2006/relationships/tags" Target="../tags/tag142.xml"/><Relationship Id="rId29" Type="http://schemas.openxmlformats.org/officeDocument/2006/relationships/tags" Target="../tags/tag155.xml"/><Relationship Id="rId1" Type="http://schemas.openxmlformats.org/officeDocument/2006/relationships/tags" Target="../tags/tag127.xml"/><Relationship Id="rId6" Type="http://schemas.openxmlformats.org/officeDocument/2006/relationships/tags" Target="../tags/tag132.xml"/><Relationship Id="rId11" Type="http://schemas.openxmlformats.org/officeDocument/2006/relationships/tags" Target="../tags/tag137.xml"/><Relationship Id="rId24" Type="http://schemas.openxmlformats.org/officeDocument/2006/relationships/tags" Target="../tags/tag150.xml"/><Relationship Id="rId32" Type="http://schemas.openxmlformats.org/officeDocument/2006/relationships/tags" Target="../tags/tag158.xml"/><Relationship Id="rId37" Type="http://schemas.microsoft.com/office/2007/relationships/hdphoto" Target="../media/hdphoto1.wdp"/><Relationship Id="rId40" Type="http://schemas.openxmlformats.org/officeDocument/2006/relationships/image" Target="../media/image40.png"/><Relationship Id="rId45" Type="http://schemas.openxmlformats.org/officeDocument/2006/relationships/image" Target="../media/image45.png"/><Relationship Id="rId5" Type="http://schemas.openxmlformats.org/officeDocument/2006/relationships/tags" Target="../tags/tag131.xml"/><Relationship Id="rId15" Type="http://schemas.openxmlformats.org/officeDocument/2006/relationships/tags" Target="../tags/tag141.xml"/><Relationship Id="rId23" Type="http://schemas.openxmlformats.org/officeDocument/2006/relationships/tags" Target="../tags/tag149.xml"/><Relationship Id="rId28" Type="http://schemas.openxmlformats.org/officeDocument/2006/relationships/tags" Target="../tags/tag154.xml"/><Relationship Id="rId36" Type="http://schemas.openxmlformats.org/officeDocument/2006/relationships/image" Target="../media/image37.png"/><Relationship Id="rId10" Type="http://schemas.openxmlformats.org/officeDocument/2006/relationships/tags" Target="../tags/tag136.xml"/><Relationship Id="rId19" Type="http://schemas.openxmlformats.org/officeDocument/2006/relationships/tags" Target="../tags/tag145.xml"/><Relationship Id="rId31" Type="http://schemas.openxmlformats.org/officeDocument/2006/relationships/tags" Target="../tags/tag157.xml"/><Relationship Id="rId44" Type="http://schemas.openxmlformats.org/officeDocument/2006/relationships/image" Target="../media/image44.png"/><Relationship Id="rId4" Type="http://schemas.openxmlformats.org/officeDocument/2006/relationships/tags" Target="../tags/tag130.xml"/><Relationship Id="rId9" Type="http://schemas.openxmlformats.org/officeDocument/2006/relationships/tags" Target="../tags/tag135.xml"/><Relationship Id="rId14" Type="http://schemas.openxmlformats.org/officeDocument/2006/relationships/tags" Target="../tags/tag140.xml"/><Relationship Id="rId22" Type="http://schemas.openxmlformats.org/officeDocument/2006/relationships/tags" Target="../tags/tag148.xml"/><Relationship Id="rId27" Type="http://schemas.openxmlformats.org/officeDocument/2006/relationships/tags" Target="../tags/tag153.xml"/><Relationship Id="rId30" Type="http://schemas.openxmlformats.org/officeDocument/2006/relationships/tags" Target="../tags/tag156.xml"/><Relationship Id="rId35" Type="http://schemas.openxmlformats.org/officeDocument/2006/relationships/image" Target="../media/image4.png"/><Relationship Id="rId43" Type="http://schemas.openxmlformats.org/officeDocument/2006/relationships/image" Target="../media/image43.png"/><Relationship Id="rId8" Type="http://schemas.openxmlformats.org/officeDocument/2006/relationships/tags" Target="../tags/tag134.xml"/><Relationship Id="rId3" Type="http://schemas.openxmlformats.org/officeDocument/2006/relationships/tags" Target="../tags/tag129.xml"/><Relationship Id="rId12" Type="http://schemas.openxmlformats.org/officeDocument/2006/relationships/tags" Target="../tags/tag138.xml"/><Relationship Id="rId17" Type="http://schemas.openxmlformats.org/officeDocument/2006/relationships/tags" Target="../tags/tag143.xml"/><Relationship Id="rId25" Type="http://schemas.openxmlformats.org/officeDocument/2006/relationships/tags" Target="../tags/tag151.xml"/><Relationship Id="rId33" Type="http://schemas.openxmlformats.org/officeDocument/2006/relationships/slideLayout" Target="../slideLayouts/slideLayout5.xml"/><Relationship Id="rId38" Type="http://schemas.openxmlformats.org/officeDocument/2006/relationships/image" Target="../media/image38.png"/><Relationship Id="rId46" Type="http://schemas.openxmlformats.org/officeDocument/2006/relationships/image" Target="../media/image46.png"/><Relationship Id="rId20" Type="http://schemas.openxmlformats.org/officeDocument/2006/relationships/tags" Target="../tags/tag146.xml"/><Relationship Id="rId41"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tags" Target="../tags/tag176.xml"/><Relationship Id="rId26" Type="http://schemas.openxmlformats.org/officeDocument/2006/relationships/image" Target="../media/image40.png"/><Relationship Id="rId3" Type="http://schemas.openxmlformats.org/officeDocument/2006/relationships/tags" Target="../tags/tag161.xml"/><Relationship Id="rId21" Type="http://schemas.openxmlformats.org/officeDocument/2006/relationships/slideLayout" Target="../slideLayouts/slideLayout5.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5" Type="http://schemas.microsoft.com/office/2007/relationships/hdphoto" Target="../media/hdphoto2.wdp"/><Relationship Id="rId2" Type="http://schemas.openxmlformats.org/officeDocument/2006/relationships/tags" Target="../tags/tag160.xml"/><Relationship Id="rId16" Type="http://schemas.openxmlformats.org/officeDocument/2006/relationships/tags" Target="../tags/tag174.xml"/><Relationship Id="rId20" Type="http://schemas.openxmlformats.org/officeDocument/2006/relationships/tags" Target="../tags/tag178.xml"/><Relationship Id="rId29" Type="http://schemas.openxmlformats.org/officeDocument/2006/relationships/image" Target="../media/image43.png"/><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24" Type="http://schemas.openxmlformats.org/officeDocument/2006/relationships/image" Target="../media/image48.png"/><Relationship Id="rId5" Type="http://schemas.openxmlformats.org/officeDocument/2006/relationships/tags" Target="../tags/tag163.xml"/><Relationship Id="rId15" Type="http://schemas.openxmlformats.org/officeDocument/2006/relationships/tags" Target="../tags/tag173.xml"/><Relationship Id="rId23" Type="http://schemas.openxmlformats.org/officeDocument/2006/relationships/image" Target="../media/image4.png"/><Relationship Id="rId28" Type="http://schemas.openxmlformats.org/officeDocument/2006/relationships/image" Target="../media/image42.svg"/><Relationship Id="rId10" Type="http://schemas.openxmlformats.org/officeDocument/2006/relationships/tags" Target="../tags/tag168.xml"/><Relationship Id="rId19" Type="http://schemas.openxmlformats.org/officeDocument/2006/relationships/tags" Target="../tags/tag177.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 Id="rId22" Type="http://schemas.openxmlformats.org/officeDocument/2006/relationships/image" Target="../media/image3.jpeg"/><Relationship Id="rId27" Type="http://schemas.openxmlformats.org/officeDocument/2006/relationships/image" Target="../media/image41.png"/><Relationship Id="rId30" Type="http://schemas.openxmlformats.org/officeDocument/2006/relationships/image" Target="../media/image44.png"/></Relationships>
</file>

<file path=ppt/slides/_rels/slide7.xml.rels><?xml version="1.0" encoding="UTF-8" standalone="yes"?>
<Relationships xmlns="http://schemas.openxmlformats.org/package/2006/relationships"><Relationship Id="rId13" Type="http://schemas.openxmlformats.org/officeDocument/2006/relationships/tags" Target="../tags/tag191.xml"/><Relationship Id="rId18" Type="http://schemas.openxmlformats.org/officeDocument/2006/relationships/tags" Target="../tags/tag196.xml"/><Relationship Id="rId26" Type="http://schemas.openxmlformats.org/officeDocument/2006/relationships/tags" Target="../tags/tag204.xml"/><Relationship Id="rId39" Type="http://schemas.openxmlformats.org/officeDocument/2006/relationships/image" Target="../media/image56.png"/><Relationship Id="rId21" Type="http://schemas.openxmlformats.org/officeDocument/2006/relationships/tags" Target="../tags/tag199.xml"/><Relationship Id="rId34" Type="http://schemas.openxmlformats.org/officeDocument/2006/relationships/image" Target="../media/image53.svg"/><Relationship Id="rId42" Type="http://schemas.openxmlformats.org/officeDocument/2006/relationships/image" Target="../media/image59.svg"/><Relationship Id="rId47" Type="http://schemas.openxmlformats.org/officeDocument/2006/relationships/image" Target="../media/image63.png"/><Relationship Id="rId50" Type="http://schemas.openxmlformats.org/officeDocument/2006/relationships/image" Target="../media/image66.png"/><Relationship Id="rId7" Type="http://schemas.openxmlformats.org/officeDocument/2006/relationships/tags" Target="../tags/tag185.xml"/><Relationship Id="rId2" Type="http://schemas.openxmlformats.org/officeDocument/2006/relationships/tags" Target="../tags/tag180.xml"/><Relationship Id="rId16" Type="http://schemas.openxmlformats.org/officeDocument/2006/relationships/tags" Target="../tags/tag194.xml"/><Relationship Id="rId29" Type="http://schemas.openxmlformats.org/officeDocument/2006/relationships/image" Target="../media/image4.png"/><Relationship Id="rId11" Type="http://schemas.openxmlformats.org/officeDocument/2006/relationships/tags" Target="../tags/tag189.xml"/><Relationship Id="rId24" Type="http://schemas.openxmlformats.org/officeDocument/2006/relationships/tags" Target="../tags/tag202.xml"/><Relationship Id="rId32" Type="http://schemas.openxmlformats.org/officeDocument/2006/relationships/image" Target="../media/image51.svg"/><Relationship Id="rId37" Type="http://schemas.openxmlformats.org/officeDocument/2006/relationships/image" Target="../media/image46.png"/><Relationship Id="rId40" Type="http://schemas.openxmlformats.org/officeDocument/2006/relationships/image" Target="../media/image57.svg"/><Relationship Id="rId45" Type="http://schemas.openxmlformats.org/officeDocument/2006/relationships/image" Target="../media/image61.png"/><Relationship Id="rId53" Type="http://schemas.openxmlformats.org/officeDocument/2006/relationships/image" Target="../media/image69.svg"/><Relationship Id="rId5" Type="http://schemas.openxmlformats.org/officeDocument/2006/relationships/tags" Target="../tags/tag183.xml"/><Relationship Id="rId10" Type="http://schemas.openxmlformats.org/officeDocument/2006/relationships/tags" Target="../tags/tag188.xml"/><Relationship Id="rId19" Type="http://schemas.openxmlformats.org/officeDocument/2006/relationships/tags" Target="../tags/tag197.xml"/><Relationship Id="rId31" Type="http://schemas.openxmlformats.org/officeDocument/2006/relationships/image" Target="../media/image50.png"/><Relationship Id="rId44" Type="http://schemas.openxmlformats.org/officeDocument/2006/relationships/image" Target="../media/image45.png"/><Relationship Id="rId52" Type="http://schemas.openxmlformats.org/officeDocument/2006/relationships/image" Target="../media/image68.png"/><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tags" Target="../tags/tag192.xml"/><Relationship Id="rId22" Type="http://schemas.openxmlformats.org/officeDocument/2006/relationships/tags" Target="../tags/tag200.xml"/><Relationship Id="rId27" Type="http://schemas.openxmlformats.org/officeDocument/2006/relationships/slideLayout" Target="../slideLayouts/slideLayout5.xml"/><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0.png"/><Relationship Id="rId48" Type="http://schemas.openxmlformats.org/officeDocument/2006/relationships/image" Target="../media/image64.png"/><Relationship Id="rId8" Type="http://schemas.openxmlformats.org/officeDocument/2006/relationships/tags" Target="../tags/tag186.xml"/><Relationship Id="rId51" Type="http://schemas.openxmlformats.org/officeDocument/2006/relationships/image" Target="../media/image67.png"/><Relationship Id="rId3" Type="http://schemas.openxmlformats.org/officeDocument/2006/relationships/tags" Target="../tags/tag181.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tags" Target="../tags/tag203.xml"/><Relationship Id="rId33" Type="http://schemas.openxmlformats.org/officeDocument/2006/relationships/image" Target="../media/image52.png"/><Relationship Id="rId38" Type="http://schemas.openxmlformats.org/officeDocument/2006/relationships/image" Target="../media/image47.svg"/><Relationship Id="rId46" Type="http://schemas.openxmlformats.org/officeDocument/2006/relationships/image" Target="../media/image62.png"/><Relationship Id="rId20" Type="http://schemas.openxmlformats.org/officeDocument/2006/relationships/tags" Target="../tags/tag198.xml"/><Relationship Id="rId41" Type="http://schemas.openxmlformats.org/officeDocument/2006/relationships/image" Target="../media/image58.png"/><Relationship Id="rId54" Type="http://schemas.openxmlformats.org/officeDocument/2006/relationships/image" Target="../media/image70.svg"/><Relationship Id="rId1" Type="http://schemas.openxmlformats.org/officeDocument/2006/relationships/tags" Target="../tags/tag179.xml"/><Relationship Id="rId6" Type="http://schemas.openxmlformats.org/officeDocument/2006/relationships/tags" Target="../tags/tag184.xml"/><Relationship Id="rId15" Type="http://schemas.openxmlformats.org/officeDocument/2006/relationships/tags" Target="../tags/tag193.xml"/><Relationship Id="rId23" Type="http://schemas.openxmlformats.org/officeDocument/2006/relationships/tags" Target="../tags/tag201.xml"/><Relationship Id="rId28" Type="http://schemas.openxmlformats.org/officeDocument/2006/relationships/image" Target="../media/image3.jpeg"/><Relationship Id="rId36" Type="http://schemas.openxmlformats.org/officeDocument/2006/relationships/image" Target="../media/image55.svg"/><Relationship Id="rId49" Type="http://schemas.openxmlformats.org/officeDocument/2006/relationships/image" Target="../media/image65.png"/></Relationships>
</file>

<file path=ppt/slides/_rels/slide8.xml.rels><?xml version="1.0" encoding="UTF-8" standalone="yes"?>
<Relationships xmlns="http://schemas.openxmlformats.org/package/2006/relationships"><Relationship Id="rId13" Type="http://schemas.openxmlformats.org/officeDocument/2006/relationships/tags" Target="../tags/tag217.xml"/><Relationship Id="rId18" Type="http://schemas.openxmlformats.org/officeDocument/2006/relationships/tags" Target="../tags/tag222.xml"/><Relationship Id="rId26" Type="http://schemas.openxmlformats.org/officeDocument/2006/relationships/tags" Target="../tags/tag230.xml"/><Relationship Id="rId39" Type="http://schemas.openxmlformats.org/officeDocument/2006/relationships/image" Target="../media/image78.png"/><Relationship Id="rId21" Type="http://schemas.openxmlformats.org/officeDocument/2006/relationships/tags" Target="../tags/tag225.xml"/><Relationship Id="rId34" Type="http://schemas.openxmlformats.org/officeDocument/2006/relationships/image" Target="../media/image75.svg"/><Relationship Id="rId42" Type="http://schemas.openxmlformats.org/officeDocument/2006/relationships/image" Target="../media/image81.svg"/><Relationship Id="rId7" Type="http://schemas.openxmlformats.org/officeDocument/2006/relationships/tags" Target="../tags/tag211.xml"/><Relationship Id="rId2" Type="http://schemas.openxmlformats.org/officeDocument/2006/relationships/tags" Target="../tags/tag206.xml"/><Relationship Id="rId16" Type="http://schemas.openxmlformats.org/officeDocument/2006/relationships/tags" Target="../tags/tag220.xml"/><Relationship Id="rId20" Type="http://schemas.openxmlformats.org/officeDocument/2006/relationships/tags" Target="../tags/tag224.xml"/><Relationship Id="rId29" Type="http://schemas.openxmlformats.org/officeDocument/2006/relationships/image" Target="../media/image4.png"/><Relationship Id="rId41" Type="http://schemas.openxmlformats.org/officeDocument/2006/relationships/image" Target="../media/image80.png"/><Relationship Id="rId1" Type="http://schemas.openxmlformats.org/officeDocument/2006/relationships/tags" Target="../tags/tag205.xml"/><Relationship Id="rId6" Type="http://schemas.openxmlformats.org/officeDocument/2006/relationships/tags" Target="../tags/tag210.xml"/><Relationship Id="rId11" Type="http://schemas.openxmlformats.org/officeDocument/2006/relationships/tags" Target="../tags/tag215.xml"/><Relationship Id="rId24" Type="http://schemas.openxmlformats.org/officeDocument/2006/relationships/tags" Target="../tags/tag228.xml"/><Relationship Id="rId32" Type="http://schemas.openxmlformats.org/officeDocument/2006/relationships/image" Target="../media/image73.svg"/><Relationship Id="rId37" Type="http://schemas.openxmlformats.org/officeDocument/2006/relationships/image" Target="../media/image76.png"/><Relationship Id="rId40" Type="http://schemas.openxmlformats.org/officeDocument/2006/relationships/image" Target="../media/image79.svg"/><Relationship Id="rId5" Type="http://schemas.openxmlformats.org/officeDocument/2006/relationships/tags" Target="../tags/tag209.xml"/><Relationship Id="rId15" Type="http://schemas.openxmlformats.org/officeDocument/2006/relationships/tags" Target="../tags/tag219.xml"/><Relationship Id="rId23" Type="http://schemas.openxmlformats.org/officeDocument/2006/relationships/tags" Target="../tags/tag227.xml"/><Relationship Id="rId28" Type="http://schemas.openxmlformats.org/officeDocument/2006/relationships/image" Target="../media/image3.jpeg"/><Relationship Id="rId36" Type="http://schemas.openxmlformats.org/officeDocument/2006/relationships/image" Target="../media/image45.png"/><Relationship Id="rId10" Type="http://schemas.openxmlformats.org/officeDocument/2006/relationships/tags" Target="../tags/tag214.xml"/><Relationship Id="rId19" Type="http://schemas.openxmlformats.org/officeDocument/2006/relationships/tags" Target="../tags/tag223.xml"/><Relationship Id="rId31" Type="http://schemas.openxmlformats.org/officeDocument/2006/relationships/image" Target="../media/image72.svg"/><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 Id="rId22" Type="http://schemas.openxmlformats.org/officeDocument/2006/relationships/tags" Target="../tags/tag226.xml"/><Relationship Id="rId27" Type="http://schemas.openxmlformats.org/officeDocument/2006/relationships/slideLayout" Target="../slideLayouts/slideLayout5.xml"/><Relationship Id="rId30" Type="http://schemas.openxmlformats.org/officeDocument/2006/relationships/image" Target="../media/image71.png"/><Relationship Id="rId35" Type="http://schemas.openxmlformats.org/officeDocument/2006/relationships/image" Target="../media/image40.png"/><Relationship Id="rId43" Type="http://schemas.openxmlformats.org/officeDocument/2006/relationships/image" Target="../media/image82.png"/><Relationship Id="rId8" Type="http://schemas.openxmlformats.org/officeDocument/2006/relationships/tags" Target="../tags/tag212.xml"/><Relationship Id="rId3" Type="http://schemas.openxmlformats.org/officeDocument/2006/relationships/tags" Target="../tags/tag207.xml"/><Relationship Id="rId12" Type="http://schemas.openxmlformats.org/officeDocument/2006/relationships/tags" Target="../tags/tag216.xml"/><Relationship Id="rId17" Type="http://schemas.openxmlformats.org/officeDocument/2006/relationships/tags" Target="../tags/tag221.xml"/><Relationship Id="rId25" Type="http://schemas.openxmlformats.org/officeDocument/2006/relationships/tags" Target="../tags/tag229.xml"/><Relationship Id="rId33" Type="http://schemas.openxmlformats.org/officeDocument/2006/relationships/image" Target="../media/image74.png"/><Relationship Id="rId38" Type="http://schemas.openxmlformats.org/officeDocument/2006/relationships/image" Target="../media/image77.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31.xml"/><Relationship Id="rId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descr="5fe880ad65a286"/>
          <p:cNvPicPr>
            <a:picLocks noChangeAspect="1"/>
          </p:cNvPicPr>
          <p:nvPr/>
        </p:nvPicPr>
        <p:blipFill>
          <a:blip r:embed="rId3"/>
          <a:srcRect l="5365" r="5157"/>
          <a:stretch>
            <a:fillRect/>
          </a:stretch>
        </p:blipFill>
        <p:spPr>
          <a:xfrm>
            <a:off x="-71120" y="0"/>
            <a:ext cx="12263120" cy="6858635"/>
          </a:xfrm>
          <a:prstGeom prst="rect">
            <a:avLst/>
          </a:prstGeom>
        </p:spPr>
      </p:pic>
      <p:sp>
        <p:nvSpPr>
          <p:cNvPr id="3" name="图形"/>
          <p:cNvSpPr/>
          <p:nvPr/>
        </p:nvSpPr>
        <p:spPr>
          <a:xfrm>
            <a:off x="-71120" y="-1270"/>
            <a:ext cx="12263755" cy="6859270"/>
          </a:xfrm>
          <a:prstGeom prst="rect">
            <a:avLst/>
          </a:prstGeom>
          <a:gradFill>
            <a:gsLst>
              <a:gs pos="85000">
                <a:srgbClr val="071849">
                  <a:alpha val="0"/>
                </a:srgbClr>
              </a:gs>
              <a:gs pos="0">
                <a:srgbClr val="0D3D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cs typeface="字魂58号-创中黑" panose="00000500000000000000" charset="-122"/>
            </a:endParaRPr>
          </a:p>
        </p:txBody>
      </p:sp>
      <p:sp>
        <p:nvSpPr>
          <p:cNvPr id="9" name="图形"/>
          <p:cNvSpPr txBox="1"/>
          <p:nvPr/>
        </p:nvSpPr>
        <p:spPr>
          <a:xfrm>
            <a:off x="1435100" y="1863725"/>
            <a:ext cx="9432290" cy="13684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8300" b="1">
                <a:gradFill>
                  <a:gsLst>
                    <a:gs pos="84000">
                      <a:schemeClr val="bg1"/>
                    </a:gs>
                    <a:gs pos="17000">
                      <a:srgbClr val="0D3DAB">
                        <a:alpha val="0"/>
                      </a:srgbClr>
                    </a:gs>
                  </a:gsLst>
                  <a:lin ang="16200000" scaled="0"/>
                </a:gradFill>
                <a:effectLst>
                  <a:outerShdw blurRad="38100" dist="38100" dir="2700000" algn="tl">
                    <a:srgbClr val="000000">
                      <a:alpha val="43137"/>
                    </a:srgbClr>
                  </a:outerShdw>
                </a:effectLst>
                <a:latin typeface="微软雅黑" panose="020B0503020204020204" charset="-122"/>
                <a:ea typeface="微软雅黑" panose="020B0503020204020204" charset="-122"/>
                <a:cs typeface="+mj-lt"/>
                <a:sym typeface="+mn-ea"/>
              </a:rPr>
              <a:t>HUAZHI</a:t>
            </a:r>
          </a:p>
        </p:txBody>
      </p:sp>
      <p:sp>
        <p:nvSpPr>
          <p:cNvPr id="10" name="图形" descr="7b0a20202020227461726765744d6f64756c65223a20226b6f6e6c696e65666f6e7473220a7d0a"/>
          <p:cNvSpPr txBox="1"/>
          <p:nvPr/>
        </p:nvSpPr>
        <p:spPr>
          <a:xfrm>
            <a:off x="1917700" y="2496820"/>
            <a:ext cx="8129905" cy="8299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8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sym typeface="思源黑体 CN Medium" panose="020B0600000000000000" pitchFamily="34" charset="-122"/>
              </a:rPr>
              <a:t>华郅边缘智算平台的行业实践</a:t>
            </a:r>
          </a:p>
        </p:txBody>
      </p:sp>
      <p:sp>
        <p:nvSpPr>
          <p:cNvPr id="11" name="图形"/>
          <p:cNvSpPr txBox="1"/>
          <p:nvPr/>
        </p:nvSpPr>
        <p:spPr>
          <a:xfrm>
            <a:off x="3555683" y="3760470"/>
            <a:ext cx="5008880" cy="39878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a:solidFill>
                  <a:schemeClr val="bg1"/>
                </a:solidFill>
                <a:latin typeface="思源黑体 CN ExtraLight" panose="020B0200000000000000" charset="-122"/>
                <a:ea typeface="思源黑体 CN ExtraLight" panose="020B0200000000000000" charset="-122"/>
                <a:cs typeface="思源黑体 CN Medium" panose="020B0600000000000000" pitchFamily="34" charset="-122"/>
                <a:sym typeface="+mn-ea"/>
              </a:rPr>
              <a:t>HUAZHI TECHNOLOGY P</a:t>
            </a:r>
            <a:r>
              <a:rPr lang="en-US" altLang="zh-CN" sz="2000">
                <a:solidFill>
                  <a:schemeClr val="bg1"/>
                </a:solidFill>
                <a:latin typeface="思源黑体 CN ExtraLight" panose="020B0200000000000000" charset="-122"/>
                <a:ea typeface="思源黑体 CN ExtraLight" panose="020B0200000000000000" charset="-122"/>
                <a:cs typeface="思源黑体 CN Medium" panose="020B0600000000000000" pitchFamily="34" charset="-122"/>
                <a:sym typeface="+mn-ea"/>
              </a:rPr>
              <a:t>RODUCT INTEODUCTION</a:t>
            </a:r>
            <a:endParaRPr lang="zh-CN" altLang="en-US" sz="2000">
              <a:solidFill>
                <a:schemeClr val="bg1"/>
              </a:solidFill>
              <a:latin typeface="微软雅黑" panose="020B0503020204020204" charset="-122"/>
              <a:ea typeface="微软雅黑" panose="020B0503020204020204" charset="-122"/>
              <a:cs typeface="思源黑体 CN Medium" panose="020B0600000000000000" pitchFamily="34" charset="-122"/>
            </a:endParaRPr>
          </a:p>
        </p:txBody>
      </p:sp>
      <p:grpSp>
        <p:nvGrpSpPr>
          <p:cNvPr id="69" name="图形"/>
          <p:cNvGrpSpPr/>
          <p:nvPr/>
        </p:nvGrpSpPr>
        <p:grpSpPr>
          <a:xfrm>
            <a:off x="11372850" y="6026785"/>
            <a:ext cx="753745" cy="539750"/>
            <a:chOff x="9685868" y="541867"/>
            <a:chExt cx="834000" cy="596938"/>
          </a:xfrm>
          <a:solidFill>
            <a:schemeClr val="bg1"/>
          </a:solidFill>
        </p:grpSpPr>
        <p:sp>
          <p:nvSpPr>
            <p:cNvPr id="76" name="图形"/>
            <p:cNvSpPr/>
            <p:nvPr/>
          </p:nvSpPr>
          <p:spPr>
            <a:xfrm>
              <a:off x="96858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77" name="图形"/>
            <p:cNvSpPr/>
            <p:nvPr/>
          </p:nvSpPr>
          <p:spPr>
            <a:xfrm>
              <a:off x="98382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79" name="图形"/>
            <p:cNvSpPr/>
            <p:nvPr/>
          </p:nvSpPr>
          <p:spPr>
            <a:xfrm>
              <a:off x="99906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80" name="图形"/>
            <p:cNvSpPr/>
            <p:nvPr/>
          </p:nvSpPr>
          <p:spPr>
            <a:xfrm>
              <a:off x="101430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81" name="图形"/>
            <p:cNvSpPr/>
            <p:nvPr/>
          </p:nvSpPr>
          <p:spPr>
            <a:xfrm>
              <a:off x="102954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87" name="图形"/>
            <p:cNvSpPr/>
            <p:nvPr/>
          </p:nvSpPr>
          <p:spPr>
            <a:xfrm>
              <a:off x="104478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88" name="图形"/>
            <p:cNvSpPr/>
            <p:nvPr/>
          </p:nvSpPr>
          <p:spPr>
            <a:xfrm>
              <a:off x="96858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89" name="图形"/>
            <p:cNvSpPr/>
            <p:nvPr/>
          </p:nvSpPr>
          <p:spPr>
            <a:xfrm>
              <a:off x="98382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90" name="图形"/>
            <p:cNvSpPr/>
            <p:nvPr/>
          </p:nvSpPr>
          <p:spPr>
            <a:xfrm>
              <a:off x="99906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91" name="图形"/>
            <p:cNvSpPr/>
            <p:nvPr/>
          </p:nvSpPr>
          <p:spPr>
            <a:xfrm>
              <a:off x="101430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92" name="图形"/>
            <p:cNvSpPr/>
            <p:nvPr/>
          </p:nvSpPr>
          <p:spPr>
            <a:xfrm>
              <a:off x="102954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93" name="图形"/>
            <p:cNvSpPr/>
            <p:nvPr/>
          </p:nvSpPr>
          <p:spPr>
            <a:xfrm>
              <a:off x="104478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94" name="图形"/>
            <p:cNvSpPr/>
            <p:nvPr/>
          </p:nvSpPr>
          <p:spPr>
            <a:xfrm>
              <a:off x="96858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95" name="图形"/>
            <p:cNvSpPr/>
            <p:nvPr/>
          </p:nvSpPr>
          <p:spPr>
            <a:xfrm>
              <a:off x="98382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96" name="图形"/>
            <p:cNvSpPr/>
            <p:nvPr/>
          </p:nvSpPr>
          <p:spPr>
            <a:xfrm>
              <a:off x="99906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97" name="图形"/>
            <p:cNvSpPr/>
            <p:nvPr/>
          </p:nvSpPr>
          <p:spPr>
            <a:xfrm>
              <a:off x="101430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98" name="图形"/>
            <p:cNvSpPr/>
            <p:nvPr/>
          </p:nvSpPr>
          <p:spPr>
            <a:xfrm>
              <a:off x="102954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99" name="图形"/>
            <p:cNvSpPr/>
            <p:nvPr/>
          </p:nvSpPr>
          <p:spPr>
            <a:xfrm>
              <a:off x="104478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100" name="图形"/>
            <p:cNvSpPr/>
            <p:nvPr/>
          </p:nvSpPr>
          <p:spPr>
            <a:xfrm>
              <a:off x="96858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101" name="图形"/>
            <p:cNvSpPr/>
            <p:nvPr/>
          </p:nvSpPr>
          <p:spPr>
            <a:xfrm>
              <a:off x="98382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102" name="图形"/>
            <p:cNvSpPr/>
            <p:nvPr/>
          </p:nvSpPr>
          <p:spPr>
            <a:xfrm>
              <a:off x="99906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103" name="图形"/>
            <p:cNvSpPr/>
            <p:nvPr/>
          </p:nvSpPr>
          <p:spPr>
            <a:xfrm>
              <a:off x="101430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104" name="图形"/>
            <p:cNvSpPr/>
            <p:nvPr/>
          </p:nvSpPr>
          <p:spPr>
            <a:xfrm>
              <a:off x="102954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sp>
          <p:nvSpPr>
            <p:cNvPr id="105" name="图形"/>
            <p:cNvSpPr/>
            <p:nvPr/>
          </p:nvSpPr>
          <p:spPr>
            <a:xfrm>
              <a:off x="104478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字魂58号-创中黑" panose="00000500000000000000" charset="-122"/>
              </a:endParaRPr>
            </a:p>
          </p:txBody>
        </p:sp>
      </p:grpSp>
      <p:sp>
        <p:nvSpPr>
          <p:cNvPr id="29" name="矩形 28"/>
          <p:cNvSpPr/>
          <p:nvPr/>
        </p:nvSpPr>
        <p:spPr>
          <a:xfrm>
            <a:off x="3334385" y="5803265"/>
            <a:ext cx="5518150" cy="332740"/>
          </a:xfrm>
          <a:prstGeom prst="rect">
            <a:avLst/>
          </a:prstGeom>
          <a:gradFill flip="none" rotWithShape="1">
            <a:gsLst>
              <a:gs pos="0">
                <a:srgbClr val="0CA2E1">
                  <a:alpha val="30000"/>
                </a:srgbClr>
              </a:gs>
              <a:gs pos="100000">
                <a:srgbClr val="C9E09A">
                  <a:alpha val="3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charset="-122"/>
                <a:ea typeface="微软雅黑" panose="020B0503020204020204" charset="-122"/>
                <a:cs typeface="微软雅黑" panose="020B0503020204020204" charset="-122"/>
                <a:sym typeface="+mn-ea"/>
              </a:rPr>
              <a:t> </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sym typeface="+mn-ea"/>
              </a:rPr>
              <a:t>华郅（北京）技术有限公司</a:t>
            </a:r>
          </a:p>
        </p:txBody>
      </p:sp>
      <p:sp>
        <p:nvSpPr>
          <p:cNvPr id="4" name="图形" descr="7b0a20202020227461726765744d6f64756c65223a20226b6f6e6c696e65666f6e7473220a7d0a"/>
          <p:cNvSpPr txBox="1"/>
          <p:nvPr/>
        </p:nvSpPr>
        <p:spPr>
          <a:xfrm>
            <a:off x="1377950" y="4254500"/>
            <a:ext cx="9364345"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思源黑体 CN Medium" panose="020B0600000000000000" pitchFamily="34" charset="-122"/>
                <a:sym typeface="思源黑体 CN Medium" panose="020B0600000000000000" pitchFamily="34" charset="-122"/>
              </a:rPr>
              <a:t>构建边端全场景智信基础软件</a:t>
            </a:r>
          </a:p>
        </p:txBody>
      </p:sp>
      <p:pic>
        <p:nvPicPr>
          <p:cNvPr id="5" name="图片 4" descr="01"/>
          <p:cNvPicPr>
            <a:picLocks noChangeAspect="1"/>
          </p:cNvPicPr>
          <p:nvPr/>
        </p:nvPicPr>
        <p:blipFill>
          <a:blip r:embed="rId4"/>
          <a:stretch>
            <a:fillRect/>
          </a:stretch>
        </p:blipFill>
        <p:spPr>
          <a:xfrm>
            <a:off x="895985" y="694055"/>
            <a:ext cx="1416685" cy="39243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0"/>
          <a:stretch>
            <a:fillRect/>
          </a:stretch>
        </a:blipFill>
        <a:effectLst/>
      </p:bgPr>
    </p:bg>
    <p:spTree>
      <p:nvGrpSpPr>
        <p:cNvPr id="1" name=""/>
        <p:cNvGrpSpPr/>
        <p:nvPr/>
      </p:nvGrpSpPr>
      <p:grpSpPr>
        <a:xfrm>
          <a:off x="0" y="0"/>
          <a:ext cx="0" cy="0"/>
          <a:chOff x="0" y="0"/>
          <a:chExt cx="0" cy="0"/>
        </a:xfrm>
      </p:grpSpPr>
      <p:sp>
        <p:nvSpPr>
          <p:cNvPr id="31" name="矩形 30"/>
          <p:cNvSpPr/>
          <p:nvPr/>
        </p:nvSpPr>
        <p:spPr>
          <a:xfrm>
            <a:off x="1163955" y="643255"/>
            <a:ext cx="2697480" cy="368300"/>
          </a:xfrm>
          <a:prstGeom prst="rect">
            <a:avLst/>
          </a:prstGeom>
        </p:spPr>
        <p:txBody>
          <a:bodyPr wrap="none">
            <a:spAutoFit/>
          </a:bodyPr>
          <a:lstStyle/>
          <a:p>
            <a:pPr lvl="0" algn="l" defTabSz="914400">
              <a:defRPr/>
            </a:pPr>
            <a:r>
              <a:rPr b="1" dirty="0">
                <a:solidFill>
                  <a:schemeClr val="bg1">
                    <a:lumMod val="50000"/>
                  </a:schemeClr>
                </a:solidFill>
                <a:latin typeface="微软雅黑" panose="020B0503020204020204" charset="-122"/>
                <a:ea typeface="微软雅黑" panose="020B0503020204020204" charset="-122"/>
                <a:cs typeface="Arial" panose="020B0604020202020204" pitchFamily="34" charset="0"/>
                <a:sym typeface="+mn-ea"/>
              </a:rPr>
              <a:t>边缘智算领域的发展趋势</a:t>
            </a:r>
          </a:p>
        </p:txBody>
      </p:sp>
      <p:sp>
        <p:nvSpPr>
          <p:cNvPr id="2" name="矩形 1"/>
          <p:cNvSpPr/>
          <p:nvPr/>
        </p:nvSpPr>
        <p:spPr>
          <a:xfrm>
            <a:off x="1270" y="6665595"/>
            <a:ext cx="12190730" cy="201930"/>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30" name="矩形 129"/>
          <p:cNvSpPr/>
          <p:nvPr/>
        </p:nvSpPr>
        <p:spPr>
          <a:xfrm rot="16200000">
            <a:off x="837565" y="765175"/>
            <a:ext cx="227330" cy="127000"/>
          </a:xfrm>
          <a:prstGeom prst="rect">
            <a:avLst/>
          </a:prstGeom>
          <a:solidFill>
            <a:srgbClr val="0045C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31" name="矩形 130"/>
          <p:cNvSpPr/>
          <p:nvPr/>
        </p:nvSpPr>
        <p:spPr>
          <a:xfrm rot="16200000">
            <a:off x="981075" y="790575"/>
            <a:ext cx="227330" cy="76200"/>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104" name="图片 103" descr="7f5ab4de8e6312a176c47047ff27cf6"/>
          <p:cNvPicPr>
            <a:picLocks noChangeAspect="1"/>
          </p:cNvPicPr>
          <p:nvPr/>
        </p:nvPicPr>
        <p:blipFill>
          <a:blip r:embed="rId31"/>
          <a:stretch>
            <a:fillRect/>
          </a:stretch>
        </p:blipFill>
        <p:spPr>
          <a:xfrm>
            <a:off x="10101580" y="6181725"/>
            <a:ext cx="1439545" cy="398780"/>
          </a:xfrm>
          <a:prstGeom prst="rect">
            <a:avLst/>
          </a:prstGeom>
        </p:spPr>
      </p:pic>
      <p:sp>
        <p:nvSpPr>
          <p:cNvPr id="35" name="矩形 34"/>
          <p:cNvSpPr/>
          <p:nvPr>
            <p:custDataLst>
              <p:tags r:id="rId2"/>
            </p:custDataLst>
          </p:nvPr>
        </p:nvSpPr>
        <p:spPr>
          <a:xfrm>
            <a:off x="969344" y="1520072"/>
            <a:ext cx="2789113" cy="273049"/>
          </a:xfrm>
          <a:prstGeom prst="rect">
            <a:avLst/>
          </a:prstGeom>
          <a:noFill/>
        </p:spPr>
        <p:txBody>
          <a:bodyPr wrap="none" lIns="0" tIns="0" rIns="0" bIns="0" rtlCol="0" anchor="ctr" anchorCtr="0">
            <a:noAutofit/>
          </a:bodyPr>
          <a:lstStyle/>
          <a:p>
            <a:pPr>
              <a:spcBef>
                <a:spcPct val="0"/>
              </a:spcBef>
              <a:spcAft>
                <a:spcPct val="0"/>
              </a:spcAft>
            </a:pPr>
            <a:r>
              <a:rPr lang="en-US" altLang="zh-CN" sz="2400" b="1" dirty="0">
                <a:solidFill>
                  <a:schemeClr val="tx1">
                    <a:lumMod val="50000"/>
                    <a:lumOff val="50000"/>
                  </a:schemeClr>
                </a:solidFill>
                <a:latin typeface="微软雅黑" panose="020B0503020204020204" charset="-122"/>
                <a:ea typeface="微软雅黑" panose="020B0503020204020204" charset="-122"/>
                <a:cs typeface="+mn-ea"/>
              </a:rPr>
              <a:t>01</a:t>
            </a:r>
          </a:p>
        </p:txBody>
      </p:sp>
      <p:cxnSp>
        <p:nvCxnSpPr>
          <p:cNvPr id="36" name="直接连接符 35"/>
          <p:cNvCxnSpPr/>
          <p:nvPr>
            <p:custDataLst>
              <p:tags r:id="rId3"/>
            </p:custDataLst>
          </p:nvPr>
        </p:nvCxnSpPr>
        <p:spPr>
          <a:xfrm>
            <a:off x="969344" y="1825806"/>
            <a:ext cx="2777638" cy="0"/>
          </a:xfrm>
          <a:prstGeom prst="line">
            <a:avLst/>
          </a:prstGeom>
          <a:ln w="12700">
            <a:solidFill>
              <a:schemeClr val="accent1">
                <a:alpha val="60000"/>
              </a:schemeClr>
            </a:solidFill>
          </a:ln>
        </p:spPr>
        <p:style>
          <a:lnRef idx="2">
            <a:schemeClr val="accent1"/>
          </a:lnRef>
          <a:fillRef idx="0">
            <a:srgbClr val="FFFFFF"/>
          </a:fillRef>
          <a:effectRef idx="0">
            <a:srgbClr val="FFFFFF"/>
          </a:effectRef>
          <a:fontRef idx="minor">
            <a:schemeClr val="tx1"/>
          </a:fontRef>
        </p:style>
      </p:cxnSp>
      <p:sp>
        <p:nvSpPr>
          <p:cNvPr id="37" name="矩形 36"/>
          <p:cNvSpPr/>
          <p:nvPr>
            <p:custDataLst>
              <p:tags r:id="rId4"/>
            </p:custDataLst>
          </p:nvPr>
        </p:nvSpPr>
        <p:spPr>
          <a:xfrm>
            <a:off x="969344" y="1909336"/>
            <a:ext cx="2789411" cy="215724"/>
          </a:xfrm>
          <a:prstGeom prst="rect">
            <a:avLst/>
          </a:prstGeom>
          <a:noFill/>
        </p:spPr>
        <p:txBody>
          <a:bodyPr wrap="square" lIns="0" tIns="0" rIns="0" bIns="0" rtlCol="0" anchor="b">
            <a:noAutofit/>
          </a:bodyPr>
          <a:lstStyle/>
          <a:p>
            <a:pPr>
              <a:spcBef>
                <a:spcPct val="0"/>
              </a:spcBef>
              <a:spcAft>
                <a:spcPct val="0"/>
              </a:spcAft>
            </a:pPr>
            <a:r>
              <a:rPr lang="zh-CN" altLang="en-US" sz="1400" b="1" dirty="0">
                <a:solidFill>
                  <a:schemeClr val="accent1"/>
                </a:solidFill>
                <a:latin typeface="微软雅黑" panose="020B0503020204020204" charset="-122"/>
                <a:ea typeface="微软雅黑" panose="020B0503020204020204" charset="-122"/>
                <a:cs typeface="+mn-ea"/>
              </a:rPr>
              <a:t>物联网推动</a:t>
            </a:r>
          </a:p>
        </p:txBody>
      </p:sp>
      <p:sp>
        <p:nvSpPr>
          <p:cNvPr id="38" name="矩形 37"/>
          <p:cNvSpPr/>
          <p:nvPr>
            <p:custDataLst>
              <p:tags r:id="rId5"/>
            </p:custDataLst>
          </p:nvPr>
        </p:nvSpPr>
        <p:spPr>
          <a:xfrm>
            <a:off x="969645" y="2155825"/>
            <a:ext cx="2788920" cy="1287145"/>
          </a:xfrm>
          <a:prstGeom prst="rect">
            <a:avLst/>
          </a:prstGeom>
          <a:ln>
            <a:noFill/>
            <a:prstDash val="sysDash"/>
          </a:ln>
        </p:spPr>
        <p:txBody>
          <a:bodyPr vert="horz" wrap="square" lIns="0" tIns="0" rIns="0" bIns="0" rtlCol="0">
            <a:noAutofit/>
          </a:bodyPr>
          <a:lstStyle/>
          <a:p>
            <a:pPr algn="just">
              <a:lnSpc>
                <a:spcPct val="150000"/>
              </a:lnSpc>
              <a:spcBef>
                <a:spcPct val="0"/>
              </a:spcBef>
              <a:spcAft>
                <a:spcPct val="0"/>
              </a:spcAft>
            </a:pP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随着物联网(IoT)设备的迅速普及，智能设备的普及率将大幅增长。这些设备产生的大量数据需要在本地进行处理和分析，以减少传输延迟并提高处理效率。因此，边缘计算将得到更广泛的应用，以满足物联网设备对低延迟、高效率的数据处理需求。</a:t>
            </a:r>
          </a:p>
        </p:txBody>
      </p:sp>
      <p:sp>
        <p:nvSpPr>
          <p:cNvPr id="39" name="矩形 38"/>
          <p:cNvSpPr/>
          <p:nvPr>
            <p:custDataLst>
              <p:tags r:id="rId6"/>
            </p:custDataLst>
          </p:nvPr>
        </p:nvSpPr>
        <p:spPr>
          <a:xfrm>
            <a:off x="968972" y="3890293"/>
            <a:ext cx="2789782" cy="273049"/>
          </a:xfrm>
          <a:prstGeom prst="rect">
            <a:avLst/>
          </a:prstGeom>
          <a:noFill/>
        </p:spPr>
        <p:txBody>
          <a:bodyPr wrap="none" lIns="0" tIns="0" rIns="0" bIns="0" rtlCol="0" anchor="ctr" anchorCtr="0">
            <a:noAutofit/>
          </a:bodyPr>
          <a:lstStyle/>
          <a:p>
            <a:pPr>
              <a:spcBef>
                <a:spcPct val="0"/>
              </a:spcBef>
              <a:spcAft>
                <a:spcPct val="0"/>
              </a:spcAft>
            </a:pPr>
            <a:r>
              <a:rPr lang="en-US" altLang="zh-CN" sz="2400" b="1" dirty="0">
                <a:solidFill>
                  <a:schemeClr val="tx1">
                    <a:lumMod val="50000"/>
                    <a:lumOff val="50000"/>
                  </a:schemeClr>
                </a:solidFill>
                <a:latin typeface="微软雅黑" panose="020B0503020204020204" charset="-122"/>
                <a:ea typeface="微软雅黑" panose="020B0503020204020204" charset="-122"/>
                <a:cs typeface="+mn-ea"/>
              </a:rPr>
              <a:t>03</a:t>
            </a:r>
          </a:p>
        </p:txBody>
      </p:sp>
      <p:cxnSp>
        <p:nvCxnSpPr>
          <p:cNvPr id="40" name="直接连接符 39"/>
          <p:cNvCxnSpPr/>
          <p:nvPr>
            <p:custDataLst>
              <p:tags r:id="rId7"/>
            </p:custDataLst>
          </p:nvPr>
        </p:nvCxnSpPr>
        <p:spPr>
          <a:xfrm>
            <a:off x="968972" y="4196399"/>
            <a:ext cx="2777638" cy="0"/>
          </a:xfrm>
          <a:prstGeom prst="line">
            <a:avLst/>
          </a:prstGeom>
          <a:ln w="12700">
            <a:solidFill>
              <a:schemeClr val="accent1">
                <a:alpha val="60000"/>
              </a:schemeClr>
            </a:solidFill>
          </a:ln>
        </p:spPr>
        <p:style>
          <a:lnRef idx="2">
            <a:schemeClr val="accent1"/>
          </a:lnRef>
          <a:fillRef idx="0">
            <a:srgbClr val="FFFFFF"/>
          </a:fillRef>
          <a:effectRef idx="0">
            <a:srgbClr val="FFFFFF"/>
          </a:effectRef>
          <a:fontRef idx="minor">
            <a:schemeClr val="tx1"/>
          </a:fontRef>
        </p:style>
      </p:cxnSp>
      <p:sp>
        <p:nvSpPr>
          <p:cNvPr id="41" name="矩形 40"/>
          <p:cNvSpPr/>
          <p:nvPr>
            <p:custDataLst>
              <p:tags r:id="rId8"/>
            </p:custDataLst>
          </p:nvPr>
        </p:nvSpPr>
        <p:spPr>
          <a:xfrm>
            <a:off x="968972" y="4279557"/>
            <a:ext cx="2790282" cy="215724"/>
          </a:xfrm>
          <a:prstGeom prst="rect">
            <a:avLst/>
          </a:prstGeom>
          <a:noFill/>
        </p:spPr>
        <p:txBody>
          <a:bodyPr wrap="square" lIns="0" tIns="0" rIns="0" bIns="0" rtlCol="0" anchor="b">
            <a:noAutofit/>
          </a:bodyPr>
          <a:lstStyle/>
          <a:p>
            <a:pPr>
              <a:spcBef>
                <a:spcPct val="0"/>
              </a:spcBef>
              <a:spcAft>
                <a:spcPct val="0"/>
              </a:spcAft>
            </a:pPr>
            <a:r>
              <a:rPr lang="zh-CN" altLang="en-US" sz="1400" b="1">
                <a:solidFill>
                  <a:schemeClr val="accent1"/>
                </a:solidFill>
                <a:latin typeface="微软雅黑" panose="020B0503020204020204" charset="-122"/>
                <a:ea typeface="微软雅黑" panose="020B0503020204020204" charset="-122"/>
                <a:cs typeface="+mn-ea"/>
              </a:rPr>
              <a:t>安全性增强</a:t>
            </a:r>
          </a:p>
        </p:txBody>
      </p:sp>
      <p:sp>
        <p:nvSpPr>
          <p:cNvPr id="42" name="矩形 41"/>
          <p:cNvSpPr/>
          <p:nvPr>
            <p:custDataLst>
              <p:tags r:id="rId9"/>
            </p:custDataLst>
          </p:nvPr>
        </p:nvSpPr>
        <p:spPr>
          <a:xfrm>
            <a:off x="969010" y="4530725"/>
            <a:ext cx="2790190" cy="1373505"/>
          </a:xfrm>
          <a:prstGeom prst="rect">
            <a:avLst/>
          </a:prstGeom>
          <a:ln>
            <a:noFill/>
            <a:prstDash val="sysDash"/>
          </a:ln>
        </p:spPr>
        <p:txBody>
          <a:bodyPr vert="horz" wrap="square" lIns="0" tIns="0" rIns="0" bIns="0" rtlCol="0">
            <a:noAutofit/>
          </a:bodyPr>
          <a:lstStyle/>
          <a:p>
            <a:pPr algn="just">
              <a:lnSpc>
                <a:spcPct val="150000"/>
              </a:lnSpc>
              <a:spcBef>
                <a:spcPct val="0"/>
              </a:spcBef>
              <a:spcAft>
                <a:spcPct val="0"/>
              </a:spcAft>
            </a:pP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mn-ea"/>
              </a:rPr>
              <a:t>随着网络安全问题的日益突出，边缘计算正在被用于增强网络的安全性。传统的集中式网络和数据存储容易受到攻击，而边缘计算可以通过使网络多样化并提供更大的保护来减轻潜在的威胁。</a:t>
            </a:r>
          </a:p>
        </p:txBody>
      </p:sp>
      <p:sp>
        <p:nvSpPr>
          <p:cNvPr id="43" name="矩形 42"/>
          <p:cNvSpPr/>
          <p:nvPr>
            <p:custDataLst>
              <p:tags r:id="rId10"/>
            </p:custDataLst>
          </p:nvPr>
        </p:nvSpPr>
        <p:spPr>
          <a:xfrm>
            <a:off x="4248355" y="1520072"/>
            <a:ext cx="2789939" cy="273049"/>
          </a:xfrm>
          <a:prstGeom prst="rect">
            <a:avLst/>
          </a:prstGeom>
          <a:noFill/>
        </p:spPr>
        <p:txBody>
          <a:bodyPr wrap="none" lIns="0" tIns="0" rIns="0" bIns="0" rtlCol="0" anchor="ctr" anchorCtr="0">
            <a:noAutofit/>
          </a:bodyPr>
          <a:lstStyle/>
          <a:p>
            <a:pPr algn="l">
              <a:buClrTx/>
              <a:buSzTx/>
              <a:buFontTx/>
            </a:pPr>
            <a:r>
              <a:rPr lang="en-US" altLang="zh-CN" sz="2400" b="1" dirty="0">
                <a:solidFill>
                  <a:schemeClr val="tx1">
                    <a:lumMod val="50000"/>
                    <a:lumOff val="50000"/>
                  </a:schemeClr>
                </a:solidFill>
                <a:latin typeface="微软雅黑" panose="020B0503020204020204" charset="-122"/>
                <a:ea typeface="微软雅黑" panose="020B0503020204020204" charset="-122"/>
                <a:cs typeface="+mn-ea"/>
              </a:rPr>
              <a:t>02</a:t>
            </a:r>
          </a:p>
        </p:txBody>
      </p:sp>
      <p:cxnSp>
        <p:nvCxnSpPr>
          <p:cNvPr id="44" name="直接连接符 43"/>
          <p:cNvCxnSpPr/>
          <p:nvPr>
            <p:custDataLst>
              <p:tags r:id="rId11"/>
            </p:custDataLst>
          </p:nvPr>
        </p:nvCxnSpPr>
        <p:spPr>
          <a:xfrm>
            <a:off x="4248355" y="1825806"/>
            <a:ext cx="2777638" cy="0"/>
          </a:xfrm>
          <a:prstGeom prst="line">
            <a:avLst/>
          </a:prstGeom>
          <a:ln w="12700">
            <a:solidFill>
              <a:schemeClr val="accent1">
                <a:alpha val="60000"/>
              </a:schemeClr>
            </a:solidFill>
          </a:ln>
        </p:spPr>
        <p:style>
          <a:lnRef idx="2">
            <a:schemeClr val="accent1"/>
          </a:lnRef>
          <a:fillRef idx="0">
            <a:srgbClr val="FFFFFF"/>
          </a:fillRef>
          <a:effectRef idx="0">
            <a:srgbClr val="FFFFFF"/>
          </a:effectRef>
          <a:fontRef idx="minor">
            <a:schemeClr val="tx1"/>
          </a:fontRef>
        </p:style>
      </p:cxnSp>
      <p:sp>
        <p:nvSpPr>
          <p:cNvPr id="45" name="矩形 44"/>
          <p:cNvSpPr/>
          <p:nvPr>
            <p:custDataLst>
              <p:tags r:id="rId12"/>
            </p:custDataLst>
          </p:nvPr>
        </p:nvSpPr>
        <p:spPr>
          <a:xfrm>
            <a:off x="4248355" y="1909336"/>
            <a:ext cx="2790649" cy="215724"/>
          </a:xfrm>
          <a:prstGeom prst="rect">
            <a:avLst/>
          </a:prstGeom>
          <a:noFill/>
        </p:spPr>
        <p:txBody>
          <a:bodyPr wrap="square" lIns="0" tIns="0" rIns="0" bIns="0" rtlCol="0" anchor="b">
            <a:noAutofit/>
          </a:bodyPr>
          <a:lstStyle/>
          <a:p>
            <a:pPr>
              <a:spcBef>
                <a:spcPct val="0"/>
              </a:spcBef>
              <a:spcAft>
                <a:spcPct val="0"/>
              </a:spcAft>
            </a:pPr>
            <a:r>
              <a:rPr lang="zh-CN" altLang="en-US" sz="1400" b="1" dirty="0">
                <a:solidFill>
                  <a:schemeClr val="accent1"/>
                </a:solidFill>
                <a:latin typeface="微软雅黑" panose="020B0503020204020204" charset="-122"/>
                <a:ea typeface="微软雅黑" panose="020B0503020204020204" charset="-122"/>
                <a:cs typeface="+mn-ea"/>
              </a:rPr>
              <a:t>客户体验提升</a:t>
            </a:r>
          </a:p>
        </p:txBody>
      </p:sp>
      <p:sp>
        <p:nvSpPr>
          <p:cNvPr id="46" name="矩形 45"/>
          <p:cNvSpPr/>
          <p:nvPr>
            <p:custDataLst>
              <p:tags r:id="rId13"/>
            </p:custDataLst>
          </p:nvPr>
        </p:nvSpPr>
        <p:spPr>
          <a:xfrm>
            <a:off x="4248150" y="2155825"/>
            <a:ext cx="2789555" cy="1127760"/>
          </a:xfrm>
          <a:prstGeom prst="rect">
            <a:avLst/>
          </a:prstGeom>
          <a:ln>
            <a:noFill/>
            <a:prstDash val="sysDash"/>
          </a:ln>
        </p:spPr>
        <p:txBody>
          <a:bodyPr vert="horz" wrap="square" lIns="0" tIns="0" rIns="0" bIns="0" rtlCol="0">
            <a:noAutofit/>
          </a:bodyPr>
          <a:lstStyle/>
          <a:p>
            <a:pPr algn="just">
              <a:lnSpc>
                <a:spcPct val="150000"/>
              </a:lnSpc>
              <a:spcBef>
                <a:spcPct val="0"/>
              </a:spcBef>
              <a:spcAft>
                <a:spcPct val="0"/>
              </a:spcAft>
            </a:pP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边缘计算能够通过减少数据传输的延迟，提供更流畅、更实时的服务，</a:t>
            </a: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mn-ea"/>
              </a:rPr>
              <a:t>从而提升客户体验。当前数字世界正加速迈入万物互联的智能世界，边缘计算也需要从单纯的</a:t>
            </a: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拼算力而转向智能化、协同化、共享化发展，意味着边缘</a:t>
            </a:r>
            <a:r>
              <a:rPr lang="en-US" altLang="zh-CN"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计算</a:t>
            </a:r>
            <a:r>
              <a:rPr lang="en-US" altLang="zh-CN"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将逐步转变为边缘</a:t>
            </a:r>
            <a:r>
              <a:rPr lang="en-US" altLang="zh-CN"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智算</a:t>
            </a:r>
            <a:r>
              <a:rPr lang="en-US" altLang="zh-CN"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a:t>
            </a:r>
          </a:p>
        </p:txBody>
      </p:sp>
      <p:sp>
        <p:nvSpPr>
          <p:cNvPr id="47" name="矩形 46"/>
          <p:cNvSpPr/>
          <p:nvPr>
            <p:custDataLst>
              <p:tags r:id="rId14"/>
            </p:custDataLst>
          </p:nvPr>
        </p:nvSpPr>
        <p:spPr>
          <a:xfrm>
            <a:off x="4248355" y="3890293"/>
            <a:ext cx="2789782" cy="273049"/>
          </a:xfrm>
          <a:prstGeom prst="rect">
            <a:avLst/>
          </a:prstGeom>
          <a:noFill/>
        </p:spPr>
        <p:txBody>
          <a:bodyPr wrap="none" lIns="0" tIns="0" rIns="0" bIns="0" rtlCol="0" anchor="ctr" anchorCtr="0">
            <a:noAutofit/>
          </a:bodyPr>
          <a:lstStyle/>
          <a:p>
            <a:pPr>
              <a:spcBef>
                <a:spcPct val="0"/>
              </a:spcBef>
              <a:spcAft>
                <a:spcPct val="0"/>
              </a:spcAft>
            </a:pPr>
            <a:r>
              <a:rPr lang="en-US" altLang="zh-CN" sz="2400" b="1" dirty="0">
                <a:solidFill>
                  <a:schemeClr val="tx1">
                    <a:lumMod val="50000"/>
                    <a:lumOff val="50000"/>
                  </a:schemeClr>
                </a:solidFill>
                <a:latin typeface="微软雅黑" panose="020B0503020204020204" charset="-122"/>
                <a:ea typeface="微软雅黑" panose="020B0503020204020204" charset="-122"/>
                <a:cs typeface="+mn-ea"/>
              </a:rPr>
              <a:t>04</a:t>
            </a:r>
          </a:p>
        </p:txBody>
      </p:sp>
      <p:cxnSp>
        <p:nvCxnSpPr>
          <p:cNvPr id="48" name="直接连接符 47"/>
          <p:cNvCxnSpPr/>
          <p:nvPr>
            <p:custDataLst>
              <p:tags r:id="rId15"/>
            </p:custDataLst>
          </p:nvPr>
        </p:nvCxnSpPr>
        <p:spPr>
          <a:xfrm>
            <a:off x="4248355" y="4196399"/>
            <a:ext cx="2777638" cy="0"/>
          </a:xfrm>
          <a:prstGeom prst="line">
            <a:avLst/>
          </a:prstGeom>
          <a:ln w="12700">
            <a:solidFill>
              <a:schemeClr val="accent1">
                <a:alpha val="60000"/>
              </a:schemeClr>
            </a:solidFill>
          </a:ln>
        </p:spPr>
        <p:style>
          <a:lnRef idx="2">
            <a:schemeClr val="accent1"/>
          </a:lnRef>
          <a:fillRef idx="0">
            <a:srgbClr val="FFFFFF"/>
          </a:fillRef>
          <a:effectRef idx="0">
            <a:srgbClr val="FFFFFF"/>
          </a:effectRef>
          <a:fontRef idx="minor">
            <a:schemeClr val="tx1"/>
          </a:fontRef>
        </p:style>
      </p:cxnSp>
      <p:sp>
        <p:nvSpPr>
          <p:cNvPr id="49" name="矩形 48"/>
          <p:cNvSpPr/>
          <p:nvPr>
            <p:custDataLst>
              <p:tags r:id="rId16"/>
            </p:custDataLst>
          </p:nvPr>
        </p:nvSpPr>
        <p:spPr>
          <a:xfrm>
            <a:off x="4248355" y="4279557"/>
            <a:ext cx="2789939" cy="215724"/>
          </a:xfrm>
          <a:prstGeom prst="rect">
            <a:avLst/>
          </a:prstGeom>
          <a:noFill/>
        </p:spPr>
        <p:txBody>
          <a:bodyPr wrap="square" lIns="0" tIns="0" rIns="0" bIns="0" rtlCol="0" anchor="b">
            <a:noAutofit/>
          </a:bodyPr>
          <a:lstStyle/>
          <a:p>
            <a:pPr>
              <a:spcBef>
                <a:spcPct val="0"/>
              </a:spcBef>
              <a:spcAft>
                <a:spcPct val="0"/>
              </a:spcAft>
            </a:pPr>
            <a:r>
              <a:rPr lang="zh-CN" altLang="en-US" sz="1400" b="1" dirty="0">
                <a:solidFill>
                  <a:schemeClr val="accent1"/>
                </a:solidFill>
                <a:latin typeface="微软雅黑" panose="020B0503020204020204" charset="-122"/>
                <a:ea typeface="微软雅黑" panose="020B0503020204020204" charset="-122"/>
                <a:cs typeface="+mn-ea"/>
              </a:rPr>
              <a:t>应用场景拓展</a:t>
            </a:r>
          </a:p>
        </p:txBody>
      </p:sp>
      <p:sp>
        <p:nvSpPr>
          <p:cNvPr id="50" name="矩形 49"/>
          <p:cNvSpPr/>
          <p:nvPr>
            <p:custDataLst>
              <p:tags r:id="rId17"/>
            </p:custDataLst>
          </p:nvPr>
        </p:nvSpPr>
        <p:spPr>
          <a:xfrm>
            <a:off x="4248150" y="4530725"/>
            <a:ext cx="2790190" cy="1290955"/>
          </a:xfrm>
          <a:prstGeom prst="rect">
            <a:avLst/>
          </a:prstGeom>
          <a:ln>
            <a:noFill/>
            <a:prstDash val="sysDash"/>
          </a:ln>
        </p:spPr>
        <p:txBody>
          <a:bodyPr vert="horz" wrap="square" lIns="0" tIns="0" rIns="0" bIns="0" rtlCol="0">
            <a:noAutofit/>
          </a:bodyPr>
          <a:lstStyle/>
          <a:p>
            <a:pPr algn="just">
              <a:lnSpc>
                <a:spcPct val="150000"/>
              </a:lnSpc>
              <a:spcBef>
                <a:spcPct val="0"/>
              </a:spcBef>
              <a:spcAft>
                <a:spcPct val="0"/>
              </a:spcAft>
            </a:pP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mn-ea"/>
              </a:rPr>
              <a:t>边缘计算的应用场景正在不断扩展，如无人设备、自动驾驶、</a:t>
            </a: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mn-ea"/>
                <a:sym typeface="+mn-ea"/>
              </a:rPr>
              <a:t>集群协同、</a:t>
            </a:r>
            <a:r>
              <a:rPr lang="zh-CN" altLang="en-US" sz="1000" dirty="0">
                <a:ln>
                  <a:noFill/>
                  <a:prstDash val="sysDot"/>
                </a:ln>
                <a:solidFill>
                  <a:schemeClr val="tx1">
                    <a:lumMod val="75000"/>
                    <a:lumOff val="25000"/>
                  </a:schemeClr>
                </a:solidFill>
                <a:latin typeface="微软雅黑" panose="020B0503020204020204" charset="-122"/>
                <a:ea typeface="微软雅黑" panose="020B0503020204020204" charset="-122"/>
                <a:cs typeface="+mn-ea"/>
              </a:rPr>
              <a:t>智慧场景、预测性维护等领域，对数据处理的速度和安全性有着极高的要求，因此，随着技术的不断进步和应用场景的不断拓展，边缘计算的应用将会更加广泛。</a:t>
            </a:r>
          </a:p>
        </p:txBody>
      </p:sp>
      <p:sp>
        <p:nvSpPr>
          <p:cNvPr id="132" name="矩形: 圆角 99"/>
          <p:cNvSpPr/>
          <p:nvPr>
            <p:custDataLst>
              <p:tags r:id="rId18"/>
            </p:custDataLst>
          </p:nvPr>
        </p:nvSpPr>
        <p:spPr>
          <a:xfrm>
            <a:off x="9005570" y="3030220"/>
            <a:ext cx="1160145" cy="1158875"/>
          </a:xfrm>
          <a:prstGeom prst="roundRect">
            <a:avLst>
              <a:gd name="adj" fmla="val 5585"/>
            </a:avLst>
          </a:prstGeom>
          <a:solidFill>
            <a:schemeClr val="accent1"/>
          </a:solidFill>
          <a:ln>
            <a:noFill/>
            <a:prstDash val="solid"/>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dirty="0">
              <a:solidFill>
                <a:srgbClr val="FFFFFF"/>
              </a:solidFill>
              <a:latin typeface="微软雅黑" panose="020B0503020204020204" charset="-122"/>
              <a:ea typeface="微软雅黑" panose="020B0503020204020204" charset="-122"/>
              <a:cs typeface="MiSans Light" panose="00000400000000000000" charset="-122"/>
            </a:endParaRPr>
          </a:p>
        </p:txBody>
      </p:sp>
      <p:sp>
        <p:nvSpPr>
          <p:cNvPr id="67" name="矩形 66"/>
          <p:cNvSpPr/>
          <p:nvPr>
            <p:custDataLst>
              <p:tags r:id="rId19"/>
            </p:custDataLst>
          </p:nvPr>
        </p:nvSpPr>
        <p:spPr>
          <a:xfrm>
            <a:off x="9112250" y="3145135"/>
            <a:ext cx="946150" cy="575310"/>
          </a:xfrm>
          <a:prstGeom prst="rect">
            <a:avLst/>
          </a:prstGeom>
          <a:noFill/>
        </p:spPr>
        <p:txBody>
          <a:bodyPr wrap="square" lIns="0" tIns="0" rIns="0" bIns="0" rtlCol="0" anchor="b" anchorCtr="0">
            <a:normAutofit/>
          </a:bodyPr>
          <a:lstStyle/>
          <a:p>
            <a:pPr algn="ctr"/>
            <a:r>
              <a:rPr lang="zh-CN" altLang="en-US" sz="2800" b="1" dirty="0">
                <a:solidFill>
                  <a:srgbClr val="FFFFFF"/>
                </a:solidFill>
                <a:latin typeface="微软雅黑" panose="020B0503020204020204" charset="-122"/>
                <a:ea typeface="微软雅黑" panose="020B0503020204020204" charset="-122"/>
                <a:cs typeface="MiSans Light" panose="00000400000000000000" charset="-122"/>
              </a:rPr>
              <a:t>华郅</a:t>
            </a:r>
          </a:p>
        </p:txBody>
      </p:sp>
      <p:sp>
        <p:nvSpPr>
          <p:cNvPr id="68" name="矩形 67"/>
          <p:cNvSpPr/>
          <p:nvPr>
            <p:custDataLst>
              <p:tags r:id="rId20"/>
            </p:custDataLst>
          </p:nvPr>
        </p:nvSpPr>
        <p:spPr>
          <a:xfrm>
            <a:off x="9113520" y="3727430"/>
            <a:ext cx="944880" cy="360730"/>
          </a:xfrm>
          <a:prstGeom prst="rect">
            <a:avLst/>
          </a:prstGeom>
        </p:spPr>
        <p:txBody>
          <a:bodyPr wrap="square" lIns="0" tIns="0" rIns="0" bIns="0">
            <a:normAutofit/>
          </a:bodyPr>
          <a:lstStyle/>
          <a:p>
            <a:pPr algn="ctr">
              <a:lnSpc>
                <a:spcPct val="110000"/>
              </a:lnSpc>
            </a:pPr>
            <a:r>
              <a:rPr lang="zh-CN" altLang="en-US" sz="1600" b="1" dirty="0">
                <a:solidFill>
                  <a:srgbClr val="FFFFFF"/>
                </a:solidFill>
                <a:latin typeface="微软雅黑" panose="020B0503020204020204" charset="-122"/>
                <a:ea typeface="微软雅黑" panose="020B0503020204020204" charset="-122"/>
                <a:cs typeface="MiSans Light" panose="00000400000000000000" charset="-122"/>
              </a:rPr>
              <a:t>智算平台</a:t>
            </a:r>
          </a:p>
        </p:txBody>
      </p:sp>
      <p:pic>
        <p:nvPicPr>
          <p:cNvPr id="69" name="图片对象" descr="C:/Users/76507/Desktop/1.png1"/>
          <p:cNvPicPr>
            <a:picLocks noChangeAspect="1"/>
          </p:cNvPicPr>
          <p:nvPr>
            <p:custDataLst>
              <p:tags r:id="rId21"/>
            </p:custDataLst>
          </p:nvPr>
        </p:nvPicPr>
        <p:blipFill>
          <a:blip r:embed="rId32"/>
          <a:srcRect l="9721" r="9721"/>
          <a:stretch>
            <a:fillRect/>
          </a:stretch>
        </p:blipFill>
        <p:spPr>
          <a:xfrm>
            <a:off x="7771765" y="1793240"/>
            <a:ext cx="1158240" cy="1159510"/>
          </a:xfrm>
          <a:prstGeom prst="roundRect">
            <a:avLst>
              <a:gd name="adj" fmla="val 6389"/>
            </a:avLst>
          </a:prstGeom>
          <a:ln w="3175" cap="flat" cmpd="sng" algn="ctr">
            <a:solidFill>
              <a:schemeClr val="tx1">
                <a:lumMod val="40000"/>
                <a:lumOff val="60000"/>
                <a:alpha val="20000"/>
              </a:schemeClr>
            </a:solidFill>
            <a:prstDash val="solid"/>
            <a:round/>
            <a:headEnd type="none" w="med" len="med"/>
            <a:tailEnd type="none" w="med" len="med"/>
          </a:ln>
        </p:spPr>
      </p:pic>
      <p:pic>
        <p:nvPicPr>
          <p:cNvPr id="70" name="图片对象" descr="C:/Users/76507/Desktop/1.png1"/>
          <p:cNvPicPr>
            <a:picLocks noChangeAspect="1"/>
          </p:cNvPicPr>
          <p:nvPr>
            <p:custDataLst>
              <p:tags r:id="rId22"/>
            </p:custDataLst>
          </p:nvPr>
        </p:nvPicPr>
        <p:blipFill>
          <a:blip r:embed="rId33"/>
          <a:srcRect l="11911" r="11911"/>
          <a:stretch>
            <a:fillRect/>
          </a:stretch>
        </p:blipFill>
        <p:spPr>
          <a:xfrm>
            <a:off x="9006840" y="1793240"/>
            <a:ext cx="1158240" cy="1159510"/>
          </a:xfrm>
          <a:prstGeom prst="roundRect">
            <a:avLst>
              <a:gd name="adj" fmla="val 6389"/>
            </a:avLst>
          </a:prstGeom>
          <a:ln w="3175" cap="flat" cmpd="sng" algn="ctr">
            <a:solidFill>
              <a:schemeClr val="tx1">
                <a:lumMod val="40000"/>
                <a:lumOff val="60000"/>
                <a:alpha val="20000"/>
              </a:schemeClr>
            </a:solidFill>
            <a:prstDash val="solid"/>
            <a:round/>
            <a:headEnd type="none" w="med" len="med"/>
            <a:tailEnd type="none" w="med" len="med"/>
          </a:ln>
        </p:spPr>
      </p:pic>
      <p:pic>
        <p:nvPicPr>
          <p:cNvPr id="71" name="图片对象" descr="C:/Users/76507/Desktop/1.png1"/>
          <p:cNvPicPr>
            <a:picLocks noChangeAspect="1"/>
          </p:cNvPicPr>
          <p:nvPr>
            <p:custDataLst>
              <p:tags r:id="rId23"/>
            </p:custDataLst>
          </p:nvPr>
        </p:nvPicPr>
        <p:blipFill>
          <a:blip r:embed="rId34"/>
          <a:srcRect l="14759" r="14759"/>
          <a:stretch>
            <a:fillRect/>
          </a:stretch>
        </p:blipFill>
        <p:spPr>
          <a:xfrm>
            <a:off x="10242550" y="1793240"/>
            <a:ext cx="1158240" cy="1159510"/>
          </a:xfrm>
          <a:prstGeom prst="roundRect">
            <a:avLst>
              <a:gd name="adj" fmla="val 6389"/>
            </a:avLst>
          </a:prstGeom>
          <a:ln w="3175" cap="flat" cmpd="sng" algn="ctr">
            <a:solidFill>
              <a:schemeClr val="tx1">
                <a:lumMod val="40000"/>
                <a:lumOff val="60000"/>
                <a:alpha val="20000"/>
              </a:schemeClr>
            </a:solidFill>
            <a:prstDash val="solid"/>
            <a:round/>
            <a:headEnd type="none" w="med" len="med"/>
            <a:tailEnd type="none" w="med" len="med"/>
          </a:ln>
        </p:spPr>
      </p:pic>
      <p:pic>
        <p:nvPicPr>
          <p:cNvPr id="72" name="图片对象" descr="C:/Users/76507/Desktop/1.png1"/>
          <p:cNvPicPr>
            <a:picLocks noChangeAspect="1"/>
          </p:cNvPicPr>
          <p:nvPr>
            <p:custDataLst>
              <p:tags r:id="rId24"/>
            </p:custDataLst>
          </p:nvPr>
        </p:nvPicPr>
        <p:blipFill>
          <a:blip r:embed="rId35"/>
          <a:srcRect l="5778" r="5778"/>
          <a:stretch>
            <a:fillRect/>
          </a:stretch>
        </p:blipFill>
        <p:spPr>
          <a:xfrm>
            <a:off x="7771765" y="3028950"/>
            <a:ext cx="1158240" cy="1159510"/>
          </a:xfrm>
          <a:prstGeom prst="roundRect">
            <a:avLst>
              <a:gd name="adj" fmla="val 6389"/>
            </a:avLst>
          </a:prstGeom>
          <a:ln w="3175" cap="flat" cmpd="sng" algn="ctr">
            <a:solidFill>
              <a:schemeClr val="tx1">
                <a:lumMod val="40000"/>
                <a:lumOff val="60000"/>
                <a:alpha val="20000"/>
              </a:schemeClr>
            </a:solidFill>
            <a:prstDash val="solid"/>
            <a:round/>
            <a:headEnd type="none" w="med" len="med"/>
            <a:tailEnd type="none" w="med" len="med"/>
          </a:ln>
        </p:spPr>
      </p:pic>
      <p:pic>
        <p:nvPicPr>
          <p:cNvPr id="73" name="图片对象" descr="C:/Users/76507/Desktop/1.png1"/>
          <p:cNvPicPr>
            <a:picLocks noChangeAspect="1"/>
          </p:cNvPicPr>
          <p:nvPr>
            <p:custDataLst>
              <p:tags r:id="rId25"/>
            </p:custDataLst>
          </p:nvPr>
        </p:nvPicPr>
        <p:blipFill>
          <a:blip r:embed="rId36"/>
          <a:srcRect t="1562" b="1563"/>
          <a:stretch>
            <a:fillRect/>
          </a:stretch>
        </p:blipFill>
        <p:spPr>
          <a:xfrm>
            <a:off x="10242550" y="3028950"/>
            <a:ext cx="1158240" cy="1159510"/>
          </a:xfrm>
          <a:prstGeom prst="roundRect">
            <a:avLst>
              <a:gd name="adj" fmla="val 6389"/>
            </a:avLst>
          </a:prstGeom>
          <a:ln w="3175" cap="flat" cmpd="sng" algn="ctr">
            <a:solidFill>
              <a:schemeClr val="tx1">
                <a:lumMod val="40000"/>
                <a:lumOff val="60000"/>
                <a:alpha val="20000"/>
              </a:schemeClr>
            </a:solidFill>
            <a:prstDash val="solid"/>
            <a:round/>
            <a:headEnd type="none" w="med" len="med"/>
            <a:tailEnd type="none" w="med" len="med"/>
          </a:ln>
        </p:spPr>
      </p:pic>
      <p:pic>
        <p:nvPicPr>
          <p:cNvPr id="74" name="图片对象" descr="C:/Users/76507/Desktop/1.png1"/>
          <p:cNvPicPr>
            <a:picLocks noChangeAspect="1"/>
          </p:cNvPicPr>
          <p:nvPr>
            <p:custDataLst>
              <p:tags r:id="rId26"/>
            </p:custDataLst>
          </p:nvPr>
        </p:nvPicPr>
        <p:blipFill>
          <a:blip r:embed="rId37"/>
          <a:srcRect l="9064" r="9064"/>
          <a:stretch>
            <a:fillRect/>
          </a:stretch>
        </p:blipFill>
        <p:spPr>
          <a:xfrm>
            <a:off x="7771130" y="4265295"/>
            <a:ext cx="1158240" cy="1159510"/>
          </a:xfrm>
          <a:prstGeom prst="roundRect">
            <a:avLst>
              <a:gd name="adj" fmla="val 6389"/>
            </a:avLst>
          </a:prstGeom>
          <a:ln w="3175" cap="flat" cmpd="sng" algn="ctr">
            <a:solidFill>
              <a:schemeClr val="tx1">
                <a:lumMod val="40000"/>
                <a:lumOff val="60000"/>
                <a:alpha val="20000"/>
              </a:schemeClr>
            </a:solidFill>
            <a:prstDash val="solid"/>
            <a:round/>
            <a:headEnd type="none" w="med" len="med"/>
            <a:tailEnd type="none" w="med" len="med"/>
          </a:ln>
        </p:spPr>
      </p:pic>
      <p:pic>
        <p:nvPicPr>
          <p:cNvPr id="75" name="图片对象" descr="C:/Users/76507/Desktop/1.png1"/>
          <p:cNvPicPr>
            <a:picLocks noChangeAspect="1"/>
          </p:cNvPicPr>
          <p:nvPr>
            <p:custDataLst>
              <p:tags r:id="rId27"/>
            </p:custDataLst>
          </p:nvPr>
        </p:nvPicPr>
        <p:blipFill>
          <a:blip r:embed="rId38"/>
          <a:srcRect l="5367" r="5367"/>
          <a:stretch>
            <a:fillRect/>
          </a:stretch>
        </p:blipFill>
        <p:spPr>
          <a:xfrm>
            <a:off x="9006205" y="4266565"/>
            <a:ext cx="1158240" cy="1159510"/>
          </a:xfrm>
          <a:prstGeom prst="roundRect">
            <a:avLst>
              <a:gd name="adj" fmla="val 6389"/>
            </a:avLst>
          </a:prstGeom>
          <a:ln w="3175" cap="flat" cmpd="sng" algn="ctr">
            <a:solidFill>
              <a:schemeClr val="tx1">
                <a:lumMod val="40000"/>
                <a:lumOff val="60000"/>
                <a:alpha val="20000"/>
              </a:schemeClr>
            </a:solidFill>
            <a:prstDash val="solid"/>
            <a:round/>
            <a:headEnd type="none" w="med" len="med"/>
            <a:tailEnd type="none" w="med" len="med"/>
          </a:ln>
        </p:spPr>
      </p:pic>
      <p:pic>
        <p:nvPicPr>
          <p:cNvPr id="76" name="图片对象" descr="C:/Users/76507/Desktop/1.png1"/>
          <p:cNvPicPr>
            <a:picLocks noChangeAspect="1"/>
          </p:cNvPicPr>
          <p:nvPr>
            <p:custDataLst>
              <p:tags r:id="rId28"/>
            </p:custDataLst>
          </p:nvPr>
        </p:nvPicPr>
        <p:blipFill>
          <a:blip r:embed="rId39"/>
          <a:srcRect l="6681" r="6681"/>
          <a:stretch>
            <a:fillRect/>
          </a:stretch>
        </p:blipFill>
        <p:spPr>
          <a:xfrm>
            <a:off x="10241915" y="4266565"/>
            <a:ext cx="1158240" cy="1159510"/>
          </a:xfrm>
          <a:prstGeom prst="roundRect">
            <a:avLst>
              <a:gd name="adj" fmla="val 6389"/>
            </a:avLst>
          </a:prstGeom>
          <a:ln w="3175" cap="flat" cmpd="sng" algn="ctr">
            <a:solidFill>
              <a:schemeClr val="tx1">
                <a:lumMod val="40000"/>
                <a:lumOff val="60000"/>
                <a:alpha val="20000"/>
              </a:schemeClr>
            </a:solidFill>
            <a:prstDash val="solid"/>
            <a:round/>
            <a:headEnd type="none" w="med" len="med"/>
            <a:tailEnd type="none" w="med" len="med"/>
          </a:ln>
        </p:spPr>
      </p:pic>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54"/>
          <a:stretch>
            <a:fillRect/>
          </a:stretch>
        </a:blipFill>
        <a:effectLst/>
      </p:bgPr>
    </p:bg>
    <p:spTree>
      <p:nvGrpSpPr>
        <p:cNvPr id="1" name=""/>
        <p:cNvGrpSpPr/>
        <p:nvPr/>
      </p:nvGrpSpPr>
      <p:grpSpPr>
        <a:xfrm>
          <a:off x="0" y="0"/>
          <a:ext cx="0" cy="0"/>
          <a:chOff x="0" y="0"/>
          <a:chExt cx="0" cy="0"/>
        </a:xfrm>
      </p:grpSpPr>
      <p:pic>
        <p:nvPicPr>
          <p:cNvPr id="4" name="图片 3" descr="7f5ab4de8e6312a176c47047ff27cf6"/>
          <p:cNvPicPr>
            <a:picLocks noChangeAspect="1"/>
          </p:cNvPicPr>
          <p:nvPr/>
        </p:nvPicPr>
        <p:blipFill>
          <a:blip r:embed="rId55"/>
          <a:stretch>
            <a:fillRect/>
          </a:stretch>
        </p:blipFill>
        <p:spPr>
          <a:xfrm>
            <a:off x="10101580" y="6042025"/>
            <a:ext cx="1439545" cy="398780"/>
          </a:xfrm>
          <a:prstGeom prst="rect">
            <a:avLst/>
          </a:prstGeom>
        </p:spPr>
      </p:pic>
      <p:sp>
        <p:nvSpPr>
          <p:cNvPr id="2" name="矩形 1"/>
          <p:cNvSpPr/>
          <p:nvPr/>
        </p:nvSpPr>
        <p:spPr>
          <a:xfrm>
            <a:off x="1270" y="6665595"/>
            <a:ext cx="12190730" cy="201930"/>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7" name="组合 26"/>
          <p:cNvGrpSpPr/>
          <p:nvPr/>
        </p:nvGrpSpPr>
        <p:grpSpPr>
          <a:xfrm>
            <a:off x="1390015" y="1459865"/>
            <a:ext cx="5333365" cy="4834240"/>
            <a:chOff x="1980" y="2360"/>
            <a:chExt cx="8170" cy="7552"/>
          </a:xfrm>
        </p:grpSpPr>
        <p:grpSp>
          <p:nvGrpSpPr>
            <p:cNvPr id="87" name="组合 86"/>
            <p:cNvGrpSpPr/>
            <p:nvPr/>
          </p:nvGrpSpPr>
          <p:grpSpPr>
            <a:xfrm>
              <a:off x="2492" y="2360"/>
              <a:ext cx="7075" cy="1128"/>
              <a:chOff x="2855" y="2164"/>
              <a:chExt cx="8138" cy="1349"/>
            </a:xfrm>
          </p:grpSpPr>
          <p:sp>
            <p:nvSpPr>
              <p:cNvPr id="80" name="椭圆 79"/>
              <p:cNvSpPr/>
              <p:nvPr/>
            </p:nvSpPr>
            <p:spPr>
              <a:xfrm flipV="1">
                <a:off x="2855" y="2576"/>
                <a:ext cx="8138" cy="937"/>
              </a:xfrm>
              <a:prstGeom prst="ellipse">
                <a:avLst/>
              </a:prstGeom>
              <a:gradFill>
                <a:gsLst>
                  <a:gs pos="0">
                    <a:srgbClr val="232323">
                      <a:lumMod val="20000"/>
                      <a:lumOff val="80000"/>
                      <a:alpha val="40000"/>
                    </a:srgbClr>
                  </a:gs>
                  <a:gs pos="49000">
                    <a:srgbClr val="FFFFFF">
                      <a:alpha val="0"/>
                    </a:srgbClr>
                  </a:gs>
                </a:gsLst>
                <a:lin ang="5400000" scaled="1"/>
              </a:gradFill>
              <a:ln w="12700" cap="flat" cmpd="sng" algn="ctr">
                <a:gradFill>
                  <a:gsLst>
                    <a:gs pos="26000">
                      <a:srgbClr val="232323">
                        <a:lumMod val="20000"/>
                        <a:lumOff val="80000"/>
                        <a:alpha val="50000"/>
                      </a:srgbClr>
                    </a:gs>
                    <a:gs pos="100000">
                      <a:srgbClr val="FFFFFF">
                        <a:lumMod val="95000"/>
                        <a:alpha val="0"/>
                      </a:srgbClr>
                    </a:gs>
                  </a:gsLst>
                  <a:lin ang="5400000" scaled="1"/>
                </a:gradFill>
                <a:prstDash val="solid"/>
                <a:miter lim="800000"/>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endParaRPr kumimoji="0" lang="zh-CN" altLang="en-US" sz="16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sym typeface="Arial" panose="020B0604020202020204" pitchFamily="34" charset="0"/>
                </a:endParaRPr>
              </a:p>
            </p:txBody>
          </p:sp>
          <p:pic>
            <p:nvPicPr>
              <p:cNvPr id="82" name="picture 308"/>
              <p:cNvPicPr>
                <a:picLocks noChangeAspect="1"/>
              </p:cNvPicPr>
              <p:nvPr/>
            </p:nvPicPr>
            <p:blipFill>
              <a:blip r:embed="rId56"/>
              <a:srcRect l="5791" t="8163"/>
              <a:stretch>
                <a:fillRect/>
              </a:stretch>
            </p:blipFill>
            <p:spPr>
              <a:xfrm>
                <a:off x="3741" y="2164"/>
                <a:ext cx="1195" cy="900"/>
              </a:xfrm>
              <a:prstGeom prst="rect">
                <a:avLst/>
              </a:prstGeom>
            </p:spPr>
          </p:pic>
          <p:pic>
            <p:nvPicPr>
              <p:cNvPr id="83" name="picture 334"/>
              <p:cNvPicPr>
                <a:picLocks noChangeAspect="1"/>
              </p:cNvPicPr>
              <p:nvPr/>
            </p:nvPicPr>
            <p:blipFill>
              <a:blip r:embed="rId57"/>
              <a:stretch>
                <a:fillRect/>
              </a:stretch>
            </p:blipFill>
            <p:spPr>
              <a:xfrm>
                <a:off x="7750" y="2312"/>
                <a:ext cx="705" cy="752"/>
              </a:xfrm>
              <a:prstGeom prst="rect">
                <a:avLst/>
              </a:prstGeom>
            </p:spPr>
          </p:pic>
          <p:pic>
            <p:nvPicPr>
              <p:cNvPr id="84" name="picture 336"/>
              <p:cNvPicPr>
                <a:picLocks noChangeAspect="1"/>
              </p:cNvPicPr>
              <p:nvPr/>
            </p:nvPicPr>
            <p:blipFill>
              <a:blip r:embed="rId58"/>
              <a:stretch>
                <a:fillRect/>
              </a:stretch>
            </p:blipFill>
            <p:spPr>
              <a:xfrm>
                <a:off x="5112" y="2312"/>
                <a:ext cx="705" cy="752"/>
              </a:xfrm>
              <a:prstGeom prst="rect">
                <a:avLst/>
              </a:prstGeom>
            </p:spPr>
          </p:pic>
          <p:pic>
            <p:nvPicPr>
              <p:cNvPr id="85" name="picture 338"/>
              <p:cNvPicPr>
                <a:picLocks noChangeAspect="1"/>
              </p:cNvPicPr>
              <p:nvPr/>
            </p:nvPicPr>
            <p:blipFill>
              <a:blip r:embed="rId59"/>
              <a:stretch>
                <a:fillRect/>
              </a:stretch>
            </p:blipFill>
            <p:spPr>
              <a:xfrm>
                <a:off x="6431" y="2312"/>
                <a:ext cx="705" cy="752"/>
              </a:xfrm>
              <a:prstGeom prst="rect">
                <a:avLst/>
              </a:prstGeom>
            </p:spPr>
          </p:pic>
          <p:pic>
            <p:nvPicPr>
              <p:cNvPr id="100" name="picture 340"/>
              <p:cNvPicPr>
                <a:picLocks noChangeAspect="1"/>
              </p:cNvPicPr>
              <p:nvPr/>
            </p:nvPicPr>
            <p:blipFill>
              <a:blip r:embed="rId60"/>
              <a:stretch>
                <a:fillRect/>
              </a:stretch>
            </p:blipFill>
            <p:spPr>
              <a:xfrm>
                <a:off x="9069" y="2312"/>
                <a:ext cx="705" cy="752"/>
              </a:xfrm>
              <a:prstGeom prst="rect">
                <a:avLst/>
              </a:prstGeom>
            </p:spPr>
          </p:pic>
          <p:pic>
            <p:nvPicPr>
              <p:cNvPr id="101" name="picture 382"/>
              <p:cNvPicPr>
                <a:picLocks noChangeAspect="1"/>
              </p:cNvPicPr>
              <p:nvPr/>
            </p:nvPicPr>
            <p:blipFill>
              <a:blip r:embed="rId61"/>
              <a:stretch>
                <a:fillRect/>
              </a:stretch>
            </p:blipFill>
            <p:spPr>
              <a:xfrm>
                <a:off x="7874" y="2521"/>
                <a:ext cx="457" cy="348"/>
              </a:xfrm>
              <a:prstGeom prst="rect">
                <a:avLst/>
              </a:prstGeom>
            </p:spPr>
          </p:pic>
          <p:pic>
            <p:nvPicPr>
              <p:cNvPr id="102" name="picture 400"/>
              <p:cNvPicPr>
                <a:picLocks noChangeAspect="1"/>
              </p:cNvPicPr>
              <p:nvPr/>
            </p:nvPicPr>
            <p:blipFill>
              <a:blip r:embed="rId62"/>
              <a:stretch>
                <a:fillRect/>
              </a:stretch>
            </p:blipFill>
            <p:spPr>
              <a:xfrm>
                <a:off x="5270" y="2528"/>
                <a:ext cx="376" cy="345"/>
              </a:xfrm>
              <a:prstGeom prst="rect">
                <a:avLst/>
              </a:prstGeom>
            </p:spPr>
          </p:pic>
          <p:pic>
            <p:nvPicPr>
              <p:cNvPr id="103" name="picture 402"/>
              <p:cNvPicPr>
                <a:picLocks noChangeAspect="1"/>
              </p:cNvPicPr>
              <p:nvPr/>
            </p:nvPicPr>
            <p:blipFill>
              <a:blip r:embed="rId63"/>
              <a:stretch>
                <a:fillRect/>
              </a:stretch>
            </p:blipFill>
            <p:spPr>
              <a:xfrm>
                <a:off x="9222" y="2631"/>
                <a:ext cx="423" cy="289"/>
              </a:xfrm>
              <a:prstGeom prst="rect">
                <a:avLst/>
              </a:prstGeom>
            </p:spPr>
          </p:pic>
          <p:pic>
            <p:nvPicPr>
              <p:cNvPr id="104" name="picture 412"/>
              <p:cNvPicPr>
                <a:picLocks noChangeAspect="1"/>
              </p:cNvPicPr>
              <p:nvPr/>
            </p:nvPicPr>
            <p:blipFill>
              <a:blip r:embed="rId64"/>
              <a:stretch>
                <a:fillRect/>
              </a:stretch>
            </p:blipFill>
            <p:spPr>
              <a:xfrm>
                <a:off x="4020" y="2514"/>
                <a:ext cx="250" cy="356"/>
              </a:xfrm>
              <a:prstGeom prst="rect">
                <a:avLst/>
              </a:prstGeom>
            </p:spPr>
          </p:pic>
          <p:pic>
            <p:nvPicPr>
              <p:cNvPr id="105" name="picture 416"/>
              <p:cNvPicPr>
                <a:picLocks noChangeAspect="1"/>
              </p:cNvPicPr>
              <p:nvPr/>
            </p:nvPicPr>
            <p:blipFill>
              <a:blip r:embed="rId65"/>
              <a:stretch>
                <a:fillRect/>
              </a:stretch>
            </p:blipFill>
            <p:spPr>
              <a:xfrm>
                <a:off x="6595" y="2618"/>
                <a:ext cx="393" cy="210"/>
              </a:xfrm>
              <a:prstGeom prst="rect">
                <a:avLst/>
              </a:prstGeom>
            </p:spPr>
          </p:pic>
          <p:sp>
            <p:nvSpPr>
              <p:cNvPr id="106" name="path 460"/>
              <p:cNvSpPr/>
              <p:nvPr/>
            </p:nvSpPr>
            <p:spPr>
              <a:xfrm>
                <a:off x="8620" y="2683"/>
                <a:ext cx="283" cy="5"/>
              </a:xfrm>
              <a:custGeom>
                <a:avLst/>
                <a:gdLst/>
                <a:ahLst/>
                <a:cxnLst/>
                <a:rect l="0" t="0" r="0" b="0"/>
                <a:pathLst>
                  <a:path w="351" h="5">
                    <a:moveTo>
                      <a:pt x="351" y="2"/>
                    </a:moveTo>
                    <a:lnTo>
                      <a:pt x="0" y="2"/>
                    </a:lnTo>
                  </a:path>
                </a:pathLst>
              </a:custGeom>
              <a:noFill/>
              <a:ln w="3594" cap="flat">
                <a:solidFill>
                  <a:srgbClr val="231F20"/>
                </a:solidFill>
                <a:prstDash val="solid"/>
                <a:miter lim="400000"/>
              </a:ln>
            </p:spPr>
            <p:txBody>
              <a:bodyPr rtlCol="0"/>
              <a:lstStyle/>
              <a:p>
                <a:pPr marL="0" marR="0" lvl="0" indent="0" algn="ctr" defTabSz="1268730" eaLnBrk="1" fontAlgn="auto" latinLnBrk="0" hangingPunct="0">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effectLst/>
                  <a:uLnTx/>
                  <a:uFillTx/>
                  <a:latin typeface="微软雅黑" panose="020B0503020204020204" charset="-122"/>
                  <a:ea typeface="微软雅黑" panose="020B0503020204020204" charset="-122"/>
                  <a:sym typeface="HarmonyHeiTi"/>
                </a:endParaRPr>
              </a:p>
            </p:txBody>
          </p:sp>
          <p:sp>
            <p:nvSpPr>
              <p:cNvPr id="107" name="path 462"/>
              <p:cNvSpPr/>
              <p:nvPr/>
            </p:nvSpPr>
            <p:spPr>
              <a:xfrm>
                <a:off x="7295" y="2683"/>
                <a:ext cx="283" cy="5"/>
              </a:xfrm>
              <a:custGeom>
                <a:avLst/>
                <a:gdLst/>
                <a:ahLst/>
                <a:cxnLst/>
                <a:rect l="0" t="0" r="0" b="0"/>
                <a:pathLst>
                  <a:path w="351" h="5">
                    <a:moveTo>
                      <a:pt x="351" y="2"/>
                    </a:moveTo>
                    <a:lnTo>
                      <a:pt x="0" y="2"/>
                    </a:lnTo>
                  </a:path>
                </a:pathLst>
              </a:custGeom>
              <a:noFill/>
              <a:ln w="3594" cap="flat">
                <a:solidFill>
                  <a:srgbClr val="231F20"/>
                </a:solidFill>
                <a:prstDash val="solid"/>
                <a:miter lim="400000"/>
              </a:ln>
            </p:spPr>
            <p:txBody>
              <a:bodyPr rtlCol="0"/>
              <a:lstStyle/>
              <a:p>
                <a:pPr marL="0" marR="0" lvl="0" indent="0" algn="ctr" defTabSz="1268730" eaLnBrk="1" fontAlgn="auto" latinLnBrk="0" hangingPunct="0">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effectLst/>
                  <a:uLnTx/>
                  <a:uFillTx/>
                  <a:latin typeface="微软雅黑" panose="020B0503020204020204" charset="-122"/>
                  <a:ea typeface="微软雅黑" panose="020B0503020204020204" charset="-122"/>
                  <a:sym typeface="HarmonyHeiTi"/>
                </a:endParaRPr>
              </a:p>
            </p:txBody>
          </p:sp>
          <p:sp>
            <p:nvSpPr>
              <p:cNvPr id="108" name="path 464"/>
              <p:cNvSpPr/>
              <p:nvPr/>
            </p:nvSpPr>
            <p:spPr>
              <a:xfrm>
                <a:off x="5954" y="2683"/>
                <a:ext cx="283" cy="5"/>
              </a:xfrm>
              <a:custGeom>
                <a:avLst/>
                <a:gdLst/>
                <a:ahLst/>
                <a:cxnLst/>
                <a:rect l="0" t="0" r="0" b="0"/>
                <a:pathLst>
                  <a:path w="351" h="5">
                    <a:moveTo>
                      <a:pt x="351" y="2"/>
                    </a:moveTo>
                    <a:lnTo>
                      <a:pt x="0" y="2"/>
                    </a:lnTo>
                  </a:path>
                </a:pathLst>
              </a:custGeom>
              <a:noFill/>
              <a:ln w="3594" cap="flat">
                <a:solidFill>
                  <a:srgbClr val="231F20"/>
                </a:solidFill>
                <a:prstDash val="solid"/>
                <a:miter lim="400000"/>
              </a:ln>
            </p:spPr>
            <p:txBody>
              <a:bodyPr rtlCol="0"/>
              <a:lstStyle/>
              <a:p>
                <a:pPr marL="0" marR="0" lvl="0" indent="0" algn="ctr" defTabSz="1268730" eaLnBrk="1" fontAlgn="auto" latinLnBrk="0" hangingPunct="0">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effectLst/>
                  <a:uLnTx/>
                  <a:uFillTx/>
                  <a:latin typeface="微软雅黑" panose="020B0503020204020204" charset="-122"/>
                  <a:ea typeface="微软雅黑" panose="020B0503020204020204" charset="-122"/>
                  <a:sym typeface="HarmonyHeiTi"/>
                </a:endParaRPr>
              </a:p>
            </p:txBody>
          </p:sp>
        </p:grpSp>
        <p:sp>
          <p:nvSpPr>
            <p:cNvPr id="109" name="textbox 254"/>
            <p:cNvSpPr/>
            <p:nvPr/>
          </p:nvSpPr>
          <p:spPr>
            <a:xfrm>
              <a:off x="3344" y="3188"/>
              <a:ext cx="5584" cy="543"/>
            </a:xfrm>
            <a:prstGeom prst="rect">
              <a:avLst/>
            </a:prstGeom>
            <a:noFill/>
            <a:ln w="0" cap="flat">
              <a:noFill/>
              <a:prstDash val="solid"/>
              <a:miter lim="0"/>
            </a:ln>
          </p:spPr>
          <p:txBody>
            <a:bodyPr vert="horz" wrap="square" lIns="0" tIns="0" rIns="0" bIns="0"/>
            <a:lstStyle/>
            <a:p>
              <a:pPr marL="0" marR="0" lvl="0" indent="0" defTabSz="1268730" eaLnBrk="0" fontAlgn="auto" latinLnBrk="0" hangingPunct="0">
                <a:lnSpc>
                  <a:spcPct val="83000"/>
                </a:lnSpc>
                <a:spcBef>
                  <a:spcPts val="0"/>
                </a:spcBef>
                <a:spcAft>
                  <a:spcPts val="0"/>
                </a:spcAft>
                <a:buClrTx/>
                <a:buSzTx/>
                <a:buFontTx/>
                <a:buNone/>
                <a:defRPr/>
              </a:pPr>
              <a:r>
                <a:rPr kumimoji="0" sz="900" b="0" i="0" u="none" strike="noStrike" kern="0" cap="none" spc="3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智能端         </a:t>
              </a:r>
              <a:r>
                <a:rPr kumimoji="0" lang="en-US" sz="900" b="0" i="0" u="none" strike="noStrike" kern="0" cap="none" spc="3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 </a:t>
              </a:r>
              <a:r>
                <a:rPr kumimoji="0" sz="900" b="0" i="0" u="none" strike="noStrike" kern="0" cap="none" spc="3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无人车</a:t>
              </a:r>
              <a:r>
                <a:rPr kumimoji="0" sz="900" b="0" i="0" u="none" strike="noStrike" kern="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    </a:t>
              </a:r>
              <a:r>
                <a:rPr kumimoji="0" lang="en-US" sz="900" b="0" i="0" u="none" strike="noStrike" kern="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 </a:t>
              </a:r>
              <a:r>
                <a:rPr kumimoji="0" sz="900" b="0" i="0" u="none" strike="noStrike" kern="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      </a:t>
              </a:r>
              <a:r>
                <a:rPr kumimoji="0" lang="en-US" sz="900" b="0" i="0" u="none" strike="noStrike" kern="0" cap="none" spc="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 </a:t>
              </a:r>
              <a:r>
                <a:rPr kumimoji="0" sz="900" b="0" i="0" u="none" strike="noStrike" kern="0" cap="none" spc="3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指挥车       </a:t>
              </a:r>
              <a:r>
                <a:rPr kumimoji="0" sz="900" b="0" i="0" u="none" strike="noStrike" kern="0" cap="none" spc="2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   </a:t>
              </a:r>
              <a:r>
                <a:rPr kumimoji="0" lang="en-US" sz="900" b="0" i="0" u="none" strike="noStrike" kern="0" cap="none" spc="2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 </a:t>
              </a:r>
              <a:r>
                <a:rPr kumimoji="0" sz="900" b="0" i="0" u="none" strike="noStrike" kern="0" cap="none" spc="20" normalizeH="0" baseline="0" noProof="0" dirty="0" err="1">
                  <a:ln>
                    <a:noFill/>
                  </a:ln>
                  <a:effectLst/>
                  <a:uLnTx/>
                  <a:uFillTx/>
                  <a:latin typeface="微软雅黑" panose="020B0503020204020204" charset="-122"/>
                  <a:ea typeface="微软雅黑" panose="020B0503020204020204" charset="-122"/>
                  <a:cs typeface="微软雅黑" panose="020B0503020204020204" charset="-122"/>
                  <a:sym typeface="HarmonyHeiTi"/>
                </a:rPr>
                <a:t>无人机</a:t>
              </a:r>
              <a:r>
                <a:rPr kumimoji="0" sz="900" b="0" i="0" u="none" strike="noStrike" kern="0" cap="none" spc="2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       </a:t>
              </a:r>
              <a:r>
                <a:rPr kumimoji="0" lang="en-US" sz="900" b="0" i="0" u="none" strike="noStrike" kern="0" cap="none" spc="2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 </a:t>
              </a:r>
              <a:r>
                <a:rPr kumimoji="0" sz="900" b="0" i="0" u="none" strike="noStrike" kern="0" cap="none" spc="2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  </a:t>
              </a:r>
              <a:r>
                <a:rPr kumimoji="0" lang="en-US" sz="900" b="0" i="0" u="none" strike="noStrike" kern="0" cap="none" spc="20" normalizeH="0" baseline="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 </a:t>
              </a:r>
              <a:r>
                <a:rPr kumimoji="0" sz="900" b="0" i="0" u="none" strike="noStrike" kern="0" cap="none" spc="20" normalizeH="0" baseline="0" noProof="0" dirty="0" err="1">
                  <a:ln>
                    <a:noFill/>
                  </a:ln>
                  <a:effectLst/>
                  <a:uLnTx/>
                  <a:uFillTx/>
                  <a:latin typeface="微软雅黑" panose="020B0503020204020204" charset="-122"/>
                  <a:ea typeface="微软雅黑" panose="020B0503020204020204" charset="-122"/>
                  <a:cs typeface="微软雅黑" panose="020B0503020204020204" charset="-122"/>
                  <a:sym typeface="HarmonyHeiTi"/>
                </a:rPr>
                <a:t>机器狗</a:t>
              </a:r>
            </a:p>
          </p:txBody>
        </p:sp>
        <p:sp>
          <p:nvSpPr>
            <p:cNvPr id="6" name="矩形 5"/>
            <p:cNvSpPr/>
            <p:nvPr/>
          </p:nvSpPr>
          <p:spPr>
            <a:xfrm>
              <a:off x="1982" y="3581"/>
              <a:ext cx="8168" cy="5248"/>
            </a:xfrm>
            <a:prstGeom prst="rect">
              <a:avLst/>
            </a:prstGeom>
            <a:noFill/>
            <a:ln w="12700" cap="flat" cmpd="sng" algn="ctr">
              <a:solidFill>
                <a:srgbClr val="BAD2EC"/>
              </a:solidFill>
              <a:prstDash val="solid"/>
            </a:ln>
            <a:effectLst/>
            <a:extLst>
              <a:ext uri="{909E8E84-426E-40DD-AFC4-6F175D3DCCD1}">
                <a14:hiddenFill xmlns:a14="http://schemas.microsoft.com/office/drawing/2010/main">
                  <a:solidFill>
                    <a:schemeClr val="accent1"/>
                  </a:solidFill>
                </a14:hiddenFill>
              </a:ext>
            </a:ex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sym typeface="HarmonyHeiTi"/>
              </a:endParaRPr>
            </a:p>
          </p:txBody>
        </p:sp>
        <p:sp>
          <p:nvSpPr>
            <p:cNvPr id="7" name="文本框 6"/>
            <p:cNvSpPr txBox="1"/>
            <p:nvPr>
              <p:custDataLst>
                <p:tags r:id="rId18"/>
              </p:custDataLst>
            </p:nvPr>
          </p:nvSpPr>
          <p:spPr>
            <a:xfrm>
              <a:off x="3019" y="9553"/>
              <a:ext cx="1111" cy="359"/>
            </a:xfrm>
            <a:prstGeom prst="rect">
              <a:avLst/>
            </a:prstGeom>
            <a:noFill/>
          </p:spPr>
          <p:txBody>
            <a:bodyPr wrap="square" rtlCol="0" anchor="t">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900" b="0" i="0" u="none" strike="noStrike" kern="0" cap="none" spc="0" normalizeH="0" baseline="0" noProof="0">
                  <a:ln>
                    <a:noFill/>
                  </a:ln>
                  <a:effectLst/>
                  <a:uLnTx/>
                  <a:uFillTx/>
                  <a:latin typeface="微软雅黑" panose="020B0503020204020204" charset="-122"/>
                  <a:ea typeface="微软雅黑" panose="020B0503020204020204" charset="-122"/>
                  <a:sym typeface="HarmonyHeiTi"/>
                </a:rPr>
                <a:t>视频吊舱</a:t>
              </a:r>
            </a:p>
          </p:txBody>
        </p:sp>
        <p:pic>
          <p:nvPicPr>
            <p:cNvPr id="8" name="Picture 24" descr="一体化球机"/>
            <p:cNvPicPr>
              <a:picLocks noChangeAspect="1"/>
            </p:cNvPicPr>
            <p:nvPr>
              <p:custDataLst>
                <p:tags r:id="rId19"/>
              </p:custDataLst>
            </p:nvPr>
          </p:nvPicPr>
          <p:blipFill>
            <a:blip r:embed="rId66"/>
            <a:stretch>
              <a:fillRect/>
            </a:stretch>
          </p:blipFill>
          <p:spPr>
            <a:xfrm>
              <a:off x="3447" y="9155"/>
              <a:ext cx="328" cy="381"/>
            </a:xfrm>
            <a:prstGeom prst="rect">
              <a:avLst/>
            </a:prstGeom>
            <a:solidFill>
              <a:srgbClr val="D5D5D5">
                <a:lumMod val="10000"/>
              </a:srgbClr>
            </a:solidFill>
            <a:ln w="9525">
              <a:noFill/>
            </a:ln>
          </p:spPr>
        </p:pic>
        <p:pic>
          <p:nvPicPr>
            <p:cNvPr id="9" name="Picture 23" descr="motor"/>
            <p:cNvPicPr>
              <a:picLocks noChangeAspect="1"/>
            </p:cNvPicPr>
            <p:nvPr>
              <p:custDataLst>
                <p:tags r:id="rId20"/>
              </p:custDataLst>
            </p:nvPr>
          </p:nvPicPr>
          <p:blipFill>
            <a:blip r:embed="rId67"/>
            <a:stretch>
              <a:fillRect/>
            </a:stretch>
          </p:blipFill>
          <p:spPr>
            <a:xfrm rot="16200000">
              <a:off x="4349" y="9187"/>
              <a:ext cx="421" cy="317"/>
            </a:xfrm>
            <a:prstGeom prst="rect">
              <a:avLst/>
            </a:prstGeom>
            <a:solidFill>
              <a:srgbClr val="D5D5D5">
                <a:lumMod val="10000"/>
              </a:srgbClr>
            </a:solidFill>
            <a:ln w="9525">
              <a:noFill/>
            </a:ln>
          </p:spPr>
        </p:pic>
        <p:pic>
          <p:nvPicPr>
            <p:cNvPr id="10" name="Picture 37" descr="WA2610E-AGN"/>
            <p:cNvPicPr>
              <a:picLocks noChangeAspect="1"/>
            </p:cNvPicPr>
            <p:nvPr>
              <p:custDataLst>
                <p:tags r:id="rId21"/>
              </p:custDataLst>
            </p:nvPr>
          </p:nvPicPr>
          <p:blipFill>
            <a:blip r:embed="rId68"/>
            <a:stretch>
              <a:fillRect/>
            </a:stretch>
          </p:blipFill>
          <p:spPr>
            <a:xfrm>
              <a:off x="5362" y="9146"/>
              <a:ext cx="331" cy="398"/>
            </a:xfrm>
            <a:prstGeom prst="rect">
              <a:avLst/>
            </a:prstGeom>
            <a:solidFill>
              <a:srgbClr val="D5D5D5">
                <a:lumMod val="10000"/>
              </a:srgbClr>
            </a:solidFill>
            <a:ln w="9525">
              <a:noFill/>
            </a:ln>
          </p:spPr>
        </p:pic>
        <p:pic>
          <p:nvPicPr>
            <p:cNvPr id="11" name="Picture 7" descr="数字硬盘录像机DVR"/>
            <p:cNvPicPr>
              <a:picLocks noChangeAspect="1"/>
            </p:cNvPicPr>
            <p:nvPr>
              <p:custDataLst>
                <p:tags r:id="rId22"/>
              </p:custDataLst>
            </p:nvPr>
          </p:nvPicPr>
          <p:blipFill>
            <a:blip r:embed="rId69"/>
            <a:stretch>
              <a:fillRect/>
            </a:stretch>
          </p:blipFill>
          <p:spPr>
            <a:xfrm>
              <a:off x="8328" y="9161"/>
              <a:ext cx="409" cy="367"/>
            </a:xfrm>
            <a:prstGeom prst="rect">
              <a:avLst/>
            </a:prstGeom>
            <a:solidFill>
              <a:srgbClr val="D5D5D5">
                <a:lumMod val="10000"/>
              </a:srgbClr>
            </a:solidFill>
            <a:ln w="9525">
              <a:noFill/>
            </a:ln>
          </p:spPr>
        </p:pic>
        <p:sp>
          <p:nvSpPr>
            <p:cNvPr id="12" name="文本框 11"/>
            <p:cNvSpPr txBox="1"/>
            <p:nvPr>
              <p:custDataLst>
                <p:tags r:id="rId23"/>
              </p:custDataLst>
            </p:nvPr>
          </p:nvSpPr>
          <p:spPr>
            <a:xfrm>
              <a:off x="3996" y="9553"/>
              <a:ext cx="1083" cy="359"/>
            </a:xfrm>
            <a:prstGeom prst="rect">
              <a:avLst/>
            </a:prstGeom>
            <a:noFill/>
          </p:spPr>
          <p:txBody>
            <a:bodyPr wrap="square" rtlCol="0" anchor="t">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900" b="0" i="0" u="none" strike="noStrike" kern="0" cap="none" spc="0" normalizeH="0" baseline="0" noProof="0">
                  <a:ln>
                    <a:noFill/>
                  </a:ln>
                  <a:effectLst/>
                  <a:uLnTx/>
                  <a:uFillTx/>
                  <a:latin typeface="微软雅黑" panose="020B0503020204020204" charset="-122"/>
                  <a:ea typeface="微软雅黑" panose="020B0503020204020204" charset="-122"/>
                  <a:sym typeface="HarmonyHeiTi"/>
                </a:rPr>
                <a:t>机电组件</a:t>
              </a:r>
            </a:p>
          </p:txBody>
        </p:sp>
        <p:sp>
          <p:nvSpPr>
            <p:cNvPr id="13" name="文本框 12"/>
            <p:cNvSpPr txBox="1"/>
            <p:nvPr>
              <p:custDataLst>
                <p:tags r:id="rId24"/>
              </p:custDataLst>
            </p:nvPr>
          </p:nvSpPr>
          <p:spPr>
            <a:xfrm>
              <a:off x="5020" y="9553"/>
              <a:ext cx="1034" cy="359"/>
            </a:xfrm>
            <a:prstGeom prst="rect">
              <a:avLst/>
            </a:prstGeom>
            <a:noFill/>
          </p:spPr>
          <p:txBody>
            <a:bodyPr wrap="square" rtlCol="0" anchor="t">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900" b="0" i="0" u="none" strike="noStrike" kern="0" cap="none" spc="0" normalizeH="0" baseline="0" noProof="0">
                  <a:ln>
                    <a:noFill/>
                  </a:ln>
                  <a:effectLst/>
                  <a:uLnTx/>
                  <a:uFillTx/>
                  <a:latin typeface="微软雅黑" panose="020B0503020204020204" charset="-122"/>
                  <a:ea typeface="微软雅黑" panose="020B0503020204020204" charset="-122"/>
                  <a:sym typeface="HarmonyHeiTi"/>
                </a:rPr>
                <a:t>无线电台</a:t>
              </a:r>
            </a:p>
          </p:txBody>
        </p:sp>
        <p:sp>
          <p:nvSpPr>
            <p:cNvPr id="14" name="文本框 13"/>
            <p:cNvSpPr txBox="1"/>
            <p:nvPr>
              <p:custDataLst>
                <p:tags r:id="rId25"/>
              </p:custDataLst>
            </p:nvPr>
          </p:nvSpPr>
          <p:spPr>
            <a:xfrm>
              <a:off x="5940" y="9553"/>
              <a:ext cx="1200" cy="359"/>
            </a:xfrm>
            <a:prstGeom prst="rect">
              <a:avLst/>
            </a:prstGeom>
            <a:noFill/>
          </p:spPr>
          <p:txBody>
            <a:bodyPr wrap="square" rtlCol="0" anchor="t">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effectLst/>
                  <a:uLnTx/>
                  <a:uFillTx/>
                  <a:latin typeface="微软雅黑" panose="020B0503020204020204" charset="-122"/>
                  <a:ea typeface="微软雅黑" panose="020B0503020204020204" charset="-122"/>
                  <a:sym typeface="HarmonyHeiTi"/>
                </a:rPr>
                <a:t>定位系统</a:t>
              </a:r>
            </a:p>
          </p:txBody>
        </p:sp>
        <p:sp>
          <p:nvSpPr>
            <p:cNvPr id="15" name="文本框 14"/>
            <p:cNvSpPr txBox="1"/>
            <p:nvPr>
              <p:custDataLst>
                <p:tags r:id="rId26"/>
              </p:custDataLst>
            </p:nvPr>
          </p:nvSpPr>
          <p:spPr>
            <a:xfrm>
              <a:off x="7998" y="9553"/>
              <a:ext cx="1058" cy="359"/>
            </a:xfrm>
            <a:prstGeom prst="rect">
              <a:avLst/>
            </a:prstGeom>
            <a:noFill/>
          </p:spPr>
          <p:txBody>
            <a:bodyPr wrap="square" rtlCol="0" anchor="t">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900" b="0" i="0" u="none" strike="noStrike" kern="0" cap="none" spc="0" normalizeH="0" baseline="0" noProof="0">
                  <a:ln>
                    <a:noFill/>
                  </a:ln>
                  <a:effectLst/>
                  <a:uLnTx/>
                  <a:uFillTx/>
                  <a:latin typeface="微软雅黑" panose="020B0503020204020204" charset="-122"/>
                  <a:ea typeface="微软雅黑" panose="020B0503020204020204" charset="-122"/>
                  <a:sym typeface="HarmonyHeiTi"/>
                </a:rPr>
                <a:t>控制系统</a:t>
              </a:r>
            </a:p>
          </p:txBody>
        </p:sp>
        <p:sp>
          <p:nvSpPr>
            <p:cNvPr id="22" name="文本框 21"/>
            <p:cNvSpPr txBox="1"/>
            <p:nvPr>
              <p:custDataLst>
                <p:tags r:id="rId27"/>
              </p:custDataLst>
            </p:nvPr>
          </p:nvSpPr>
          <p:spPr>
            <a:xfrm>
              <a:off x="1982" y="8244"/>
              <a:ext cx="1214" cy="431"/>
            </a:xfrm>
            <a:prstGeom prst="rect">
              <a:avLst/>
            </a:prstGeom>
            <a:noFill/>
          </p:spPr>
          <p:txBody>
            <a:bodyPr wrap="square" rtlCol="0" anchor="t">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effectLst/>
                  <a:uLnTx/>
                  <a:uFillTx/>
                  <a:latin typeface="微软雅黑" panose="020B0503020204020204" charset="-122"/>
                  <a:ea typeface="微软雅黑" panose="020B0503020204020204" charset="-122"/>
                  <a:sym typeface="HarmonyHeiTi"/>
                </a:rPr>
                <a:t>硬件层</a:t>
              </a:r>
            </a:p>
          </p:txBody>
        </p:sp>
        <p:sp>
          <p:nvSpPr>
            <p:cNvPr id="23" name="文本框 22"/>
            <p:cNvSpPr txBox="1"/>
            <p:nvPr>
              <p:custDataLst>
                <p:tags r:id="rId28"/>
              </p:custDataLst>
            </p:nvPr>
          </p:nvSpPr>
          <p:spPr>
            <a:xfrm>
              <a:off x="1980" y="6153"/>
              <a:ext cx="1216" cy="431"/>
            </a:xfrm>
            <a:prstGeom prst="rect">
              <a:avLst/>
            </a:prstGeom>
            <a:noFill/>
          </p:spPr>
          <p:txBody>
            <a:bodyPr wrap="square" rtlCol="0" anchor="t">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a:ln>
                    <a:noFill/>
                  </a:ln>
                  <a:effectLst/>
                  <a:uLnTx/>
                  <a:uFillTx/>
                  <a:latin typeface="微软雅黑" panose="020B0503020204020204" charset="-122"/>
                  <a:ea typeface="微软雅黑" panose="020B0503020204020204" charset="-122"/>
                  <a:sym typeface="HarmonyHeiTi"/>
                </a:rPr>
                <a:t>核心层</a:t>
              </a:r>
            </a:p>
          </p:txBody>
        </p:sp>
        <p:sp>
          <p:nvSpPr>
            <p:cNvPr id="24" name="文本框 23"/>
            <p:cNvSpPr txBox="1"/>
            <p:nvPr>
              <p:custDataLst>
                <p:tags r:id="rId29"/>
              </p:custDataLst>
            </p:nvPr>
          </p:nvSpPr>
          <p:spPr>
            <a:xfrm>
              <a:off x="1983" y="4677"/>
              <a:ext cx="1214" cy="431"/>
            </a:xfrm>
            <a:prstGeom prst="rect">
              <a:avLst/>
            </a:prstGeom>
            <a:noFill/>
          </p:spPr>
          <p:txBody>
            <a:bodyPr wrap="square" rtlCol="0" anchor="t">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effectLst/>
                  <a:uLnTx/>
                  <a:uFillTx/>
                  <a:latin typeface="微软雅黑" panose="020B0503020204020204" charset="-122"/>
                  <a:ea typeface="微软雅黑" panose="020B0503020204020204" charset="-122"/>
                  <a:sym typeface="HarmonyHeiTi"/>
                </a:rPr>
                <a:t>接口层</a:t>
              </a:r>
            </a:p>
          </p:txBody>
        </p:sp>
        <p:sp>
          <p:nvSpPr>
            <p:cNvPr id="25" name="文本框 24"/>
            <p:cNvSpPr txBox="1"/>
            <p:nvPr>
              <p:custDataLst>
                <p:tags r:id="rId30"/>
              </p:custDataLst>
            </p:nvPr>
          </p:nvSpPr>
          <p:spPr>
            <a:xfrm>
              <a:off x="1980" y="4158"/>
              <a:ext cx="1217" cy="431"/>
            </a:xfrm>
            <a:prstGeom prst="rect">
              <a:avLst/>
            </a:prstGeom>
            <a:noFill/>
          </p:spPr>
          <p:txBody>
            <a:bodyPr wrap="square" rtlCol="0" anchor="t">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a:ln>
                    <a:noFill/>
                  </a:ln>
                  <a:effectLst/>
                  <a:uLnTx/>
                  <a:uFillTx/>
                  <a:latin typeface="微软雅黑" panose="020B0503020204020204" charset="-122"/>
                  <a:ea typeface="微软雅黑" panose="020B0503020204020204" charset="-122"/>
                  <a:sym typeface="HarmonyHeiTi"/>
                </a:rPr>
                <a:t>应用层</a:t>
              </a:r>
            </a:p>
          </p:txBody>
        </p:sp>
        <p:sp>
          <p:nvSpPr>
            <p:cNvPr id="28" name="文本框 27"/>
            <p:cNvSpPr txBox="1"/>
            <p:nvPr>
              <p:custDataLst>
                <p:tags r:id="rId31"/>
              </p:custDataLst>
            </p:nvPr>
          </p:nvSpPr>
          <p:spPr>
            <a:xfrm>
              <a:off x="1980" y="9289"/>
              <a:ext cx="1216" cy="431"/>
            </a:xfrm>
            <a:prstGeom prst="rect">
              <a:avLst/>
            </a:prstGeom>
            <a:noFill/>
          </p:spPr>
          <p:txBody>
            <a:bodyPr wrap="square" rtlCol="0" anchor="t">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a:ln>
                    <a:noFill/>
                  </a:ln>
                  <a:effectLst/>
                  <a:uLnTx/>
                  <a:uFillTx/>
                  <a:latin typeface="微软雅黑" panose="020B0503020204020204" charset="-122"/>
                  <a:ea typeface="微软雅黑" panose="020B0503020204020204" charset="-122"/>
                  <a:sym typeface="HarmonyHeiTi"/>
                </a:rPr>
                <a:t>外设层</a:t>
              </a:r>
            </a:p>
          </p:txBody>
        </p:sp>
        <p:sp>
          <p:nvSpPr>
            <p:cNvPr id="30" name="文本框 29"/>
            <p:cNvSpPr txBox="1"/>
            <p:nvPr>
              <p:custDataLst>
                <p:tags r:id="rId32"/>
              </p:custDataLst>
            </p:nvPr>
          </p:nvSpPr>
          <p:spPr>
            <a:xfrm>
              <a:off x="7071" y="9553"/>
              <a:ext cx="918" cy="359"/>
            </a:xfrm>
            <a:prstGeom prst="rect">
              <a:avLst/>
            </a:prstGeom>
            <a:noFill/>
          </p:spPr>
          <p:txBody>
            <a:bodyPr wrap="square" rtlCol="0" anchor="t">
              <a:sp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a:defRPr sz="1200">
                  <a:solidFill>
                    <a:schemeClr val="bg1"/>
                  </a:solidFill>
                </a:defRPr>
              </a:lvl1p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HarmonyHeiTi"/>
                </a:rPr>
                <a:t>天线</a:t>
              </a:r>
            </a:p>
          </p:txBody>
        </p:sp>
        <p:sp>
          <p:nvSpPr>
            <p:cNvPr id="58" name="圆角矩形 12"/>
            <p:cNvSpPr/>
            <p:nvPr>
              <p:custDataLst>
                <p:tags r:id="rId33"/>
              </p:custDataLst>
            </p:nvPr>
          </p:nvSpPr>
          <p:spPr>
            <a:xfrm>
              <a:off x="3262" y="8264"/>
              <a:ext cx="6775" cy="404"/>
            </a:xfrm>
            <a:prstGeom prst="roundRect">
              <a:avLst/>
            </a:prstGeom>
            <a:noFill/>
            <a:ln w="6350">
              <a:solidFill>
                <a:schemeClr val="bg1">
                  <a:lumMod val="75000"/>
                </a:schemeClr>
              </a:solidFill>
            </a:ln>
            <a:effectLst/>
            <a:extLst>
              <a:ext uri="{909E8E84-426E-40DD-AFC4-6F175D3DCCD1}">
                <a14:hiddenFill xmlns:a14="http://schemas.microsoft.com/office/drawing/2010/main">
                  <a:solidFill>
                    <a:srgbClr val="789BC3"/>
                  </a:solidFill>
                </a14:hiddenFill>
              </a:ext>
            </a:extLst>
          </p:spPr>
          <p:txBody>
            <a:bodyPr rtlCol="0" anchor="t" anchorCtr="0"/>
            <a:lstStyle/>
            <a:p>
              <a:pPr marL="0" marR="0" lvl="0" indent="0" algn="ctr" defTabSz="1268730" eaLnBrk="1" fontAlgn="auto" latinLnBrk="0" hangingPunct="0">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effectLst/>
                <a:uLnTx/>
                <a:uFillTx/>
                <a:latin typeface="微软雅黑" panose="020B0503020204020204" charset="-122"/>
                <a:ea typeface="微软雅黑" panose="020B0503020204020204" charset="-122"/>
                <a:sym typeface="HarmonyHeiTi"/>
              </a:endParaRPr>
            </a:p>
          </p:txBody>
        </p:sp>
        <p:sp>
          <p:nvSpPr>
            <p:cNvPr id="32" name="圆角矩形 18"/>
            <p:cNvSpPr/>
            <p:nvPr>
              <p:custDataLst>
                <p:tags r:id="rId34"/>
              </p:custDataLst>
            </p:nvPr>
          </p:nvSpPr>
          <p:spPr>
            <a:xfrm>
              <a:off x="3262" y="5251"/>
              <a:ext cx="6774" cy="2926"/>
            </a:xfrm>
            <a:prstGeom prst="roundRect">
              <a:avLst>
                <a:gd name="adj" fmla="val 4835"/>
              </a:avLst>
            </a:prstGeom>
            <a:noFill/>
            <a:ln w="6350" cap="flat" cmpd="sng" algn="ctr">
              <a:solidFill>
                <a:srgbClr val="0070C0"/>
              </a:solidFill>
              <a:prstDash val="solid"/>
            </a:ln>
            <a:effectLst/>
          </p:spPr>
          <p:txBody>
            <a:bodyPr rtlCol="0" anchor="t" anchorCtr="0"/>
            <a:lstStyle/>
            <a:p>
              <a:pPr marL="0" marR="0" lvl="0" indent="0" algn="ctr" defTabSz="1268730" eaLnBrk="1" fontAlgn="auto" latinLnBrk="0" hangingPunct="0">
                <a:lnSpc>
                  <a:spcPct val="100000"/>
                </a:lnSpc>
                <a:spcBef>
                  <a:spcPts val="0"/>
                </a:spcBef>
                <a:spcAft>
                  <a:spcPts val="0"/>
                </a:spcAft>
                <a:buClrTx/>
                <a:buSzTx/>
                <a:buFontTx/>
                <a:buNone/>
                <a:defRPr/>
              </a:pPr>
              <a:endParaRPr kumimoji="0" lang="zh-CN" altLang="en-US" sz="1200" b="0" i="0" u="none" strike="noStrike" kern="0" cap="none" spc="0" normalizeH="0" baseline="0" noProof="0" dirty="0">
                <a:ln>
                  <a:noFill/>
                </a:ln>
                <a:solidFill>
                  <a:srgbClr val="5E5E5E"/>
                </a:solidFill>
                <a:effectLst/>
                <a:uLnTx/>
                <a:uFillTx/>
                <a:latin typeface="微软雅黑" panose="020B0503020204020204" charset="-122"/>
                <a:ea typeface="微软雅黑" panose="020B0503020204020204" charset="-122"/>
                <a:sym typeface="HarmonyHeiTi"/>
              </a:endParaRPr>
            </a:p>
            <a:p>
              <a:pPr marL="0" marR="0" lvl="0" indent="0" algn="ctr" defTabSz="1268730" eaLnBrk="1" fontAlgn="auto" latinLnBrk="0" hangingPunct="0">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rgbClr val="5E5E5E"/>
                </a:solidFill>
                <a:effectLst/>
                <a:uLnTx/>
                <a:uFillTx/>
                <a:latin typeface="微软雅黑" panose="020B0503020204020204" charset="-122"/>
                <a:ea typeface="微软雅黑" panose="020B0503020204020204" charset="-122"/>
                <a:sym typeface="HarmonyHeiTi"/>
              </a:endParaRPr>
            </a:p>
            <a:p>
              <a:pPr marL="0" marR="0" lvl="0" indent="0" algn="ctr" defTabSz="1268730" eaLnBrk="1" fontAlgn="auto" latinLnBrk="0" hangingPunct="0">
                <a:lnSpc>
                  <a:spcPct val="100000"/>
                </a:lnSpc>
                <a:spcBef>
                  <a:spcPts val="0"/>
                </a:spcBef>
                <a:spcAft>
                  <a:spcPts val="0"/>
                </a:spcAft>
                <a:buClrTx/>
                <a:buSzTx/>
                <a:buFontTx/>
                <a:buNone/>
                <a:defRPr/>
              </a:pPr>
              <a:endParaRPr kumimoji="0" lang="zh-CN" altLang="en-US" sz="1100" b="0" i="0" u="none" strike="noStrike" kern="0" cap="none" spc="0" normalizeH="0" baseline="0" noProof="0" dirty="0">
                <a:ln>
                  <a:noFill/>
                </a:ln>
                <a:solidFill>
                  <a:srgbClr val="5E5E5E"/>
                </a:solidFill>
                <a:effectLst/>
                <a:uLnTx/>
                <a:uFillTx/>
                <a:latin typeface="微软雅黑" panose="020B0503020204020204" charset="-122"/>
                <a:ea typeface="微软雅黑" panose="020B0503020204020204" charset="-122"/>
                <a:sym typeface="HarmonyHeiTi"/>
              </a:endParaRPr>
            </a:p>
          </p:txBody>
        </p:sp>
        <p:sp>
          <p:nvSpPr>
            <p:cNvPr id="60" name="圆角矩形 19"/>
            <p:cNvSpPr/>
            <p:nvPr>
              <p:custDataLst>
                <p:tags r:id="rId35"/>
              </p:custDataLst>
            </p:nvPr>
          </p:nvSpPr>
          <p:spPr>
            <a:xfrm>
              <a:off x="3394" y="6610"/>
              <a:ext cx="3334" cy="448"/>
            </a:xfrm>
            <a:prstGeom prst="roundRect">
              <a:avLst/>
            </a:prstGeom>
            <a:solidFill>
              <a:schemeClr val="bg1"/>
            </a:solidFill>
            <a:ln w="3175" cap="flat" cmpd="sng" algn="ctr">
              <a:solidFill>
                <a:schemeClr val="bg1">
                  <a:lumMod val="85000"/>
                </a:schemeClr>
              </a:solid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C00000"/>
                  </a:solidFill>
                  <a:effectLst/>
                  <a:uLnTx/>
                  <a:uFillTx/>
                  <a:latin typeface="微软雅黑" panose="020B0503020204020204" charset="-122"/>
                  <a:ea typeface="微软雅黑" panose="020B0503020204020204" charset="-122"/>
                  <a:sym typeface="HarmonyHeiTi"/>
                </a:rPr>
                <a:t>openEuler</a:t>
              </a:r>
            </a:p>
          </p:txBody>
        </p:sp>
        <p:sp>
          <p:nvSpPr>
            <p:cNvPr id="61" name="圆角矩形 20"/>
            <p:cNvSpPr/>
            <p:nvPr>
              <p:custDataLst>
                <p:tags r:id="rId36"/>
              </p:custDataLst>
            </p:nvPr>
          </p:nvSpPr>
          <p:spPr>
            <a:xfrm>
              <a:off x="3394" y="5905"/>
              <a:ext cx="1229" cy="616"/>
            </a:xfrm>
            <a:prstGeom prst="roundRect">
              <a:avLst/>
            </a:prstGeom>
            <a:solidFill>
              <a:schemeClr val="bg1"/>
            </a:solidFill>
            <a:ln w="3175" cap="flat" cmpd="sng" algn="ctr">
              <a:solidFill>
                <a:schemeClr val="bg1">
                  <a:lumMod val="85000"/>
                </a:schemeClr>
              </a:solid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en-US" altLang="zh-CN" sz="1000" b="1" i="0" u="none" strike="noStrike" kern="0" cap="none" spc="0" normalizeH="0" baseline="0" noProof="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HarmonyHeiTi"/>
                </a:rPr>
                <a:t>AI</a:t>
              </a:r>
              <a:r>
                <a:rPr kumimoji="0" lang="zh-CN" altLang="en-US" sz="1000" b="1" i="0" u="none" strike="noStrike" kern="0" cap="none" spc="0" normalizeH="0" baseline="0" noProof="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HarmonyHeiTi"/>
                </a:rPr>
                <a:t>框架与算子</a:t>
              </a:r>
            </a:p>
          </p:txBody>
        </p:sp>
        <p:sp>
          <p:nvSpPr>
            <p:cNvPr id="62" name="圆角矩形 21"/>
            <p:cNvSpPr/>
            <p:nvPr>
              <p:custDataLst>
                <p:tags r:id="rId37"/>
              </p:custDataLst>
            </p:nvPr>
          </p:nvSpPr>
          <p:spPr>
            <a:xfrm>
              <a:off x="4671" y="5924"/>
              <a:ext cx="1229" cy="616"/>
            </a:xfrm>
            <a:prstGeom prst="roundRect">
              <a:avLst/>
            </a:prstGeom>
            <a:solidFill>
              <a:schemeClr val="bg1"/>
            </a:solidFill>
            <a:ln w="3175" cap="flat" cmpd="sng" algn="ctr">
              <a:solidFill>
                <a:schemeClr val="bg1">
                  <a:lumMod val="85000"/>
                </a:schemeClr>
              </a:solid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HarmonyHeiTi"/>
                </a:rPr>
                <a:t>图像处理引擎</a:t>
              </a:r>
            </a:p>
          </p:txBody>
        </p:sp>
        <p:sp>
          <p:nvSpPr>
            <p:cNvPr id="63" name="圆角矩形 22"/>
            <p:cNvSpPr/>
            <p:nvPr>
              <p:custDataLst>
                <p:tags r:id="rId38"/>
              </p:custDataLst>
            </p:nvPr>
          </p:nvSpPr>
          <p:spPr>
            <a:xfrm>
              <a:off x="5947" y="5924"/>
              <a:ext cx="1215" cy="616"/>
            </a:xfrm>
            <a:prstGeom prst="roundRect">
              <a:avLst/>
            </a:prstGeom>
            <a:solidFill>
              <a:schemeClr val="bg1"/>
            </a:solidFill>
            <a:ln w="3175" cap="flat" cmpd="sng" algn="ctr">
              <a:solidFill>
                <a:schemeClr val="bg1">
                  <a:lumMod val="85000"/>
                </a:schemeClr>
              </a:solid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HarmonyHeiTi"/>
                </a:rPr>
                <a:t>智能功耗服务</a:t>
              </a:r>
            </a:p>
          </p:txBody>
        </p:sp>
        <p:sp>
          <p:nvSpPr>
            <p:cNvPr id="64" name="圆角矩形 23"/>
            <p:cNvSpPr/>
            <p:nvPr>
              <p:custDataLst>
                <p:tags r:id="rId39"/>
              </p:custDataLst>
            </p:nvPr>
          </p:nvSpPr>
          <p:spPr>
            <a:xfrm>
              <a:off x="7219" y="5925"/>
              <a:ext cx="1296" cy="616"/>
            </a:xfrm>
            <a:prstGeom prst="roundRect">
              <a:avLst/>
            </a:prstGeom>
            <a:solidFill>
              <a:schemeClr val="bg1"/>
            </a:solidFill>
            <a:ln w="3175" cap="flat" cmpd="sng" algn="ctr">
              <a:solidFill>
                <a:schemeClr val="bg1">
                  <a:lumMod val="85000"/>
                </a:schemeClr>
              </a:solid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en-US" altLang="zh-CN" sz="10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HarmonyHeiTi"/>
                </a:rPr>
                <a:t>OTA</a:t>
              </a:r>
              <a:r>
                <a:rPr kumimoji="0" lang="zh-CN" altLang="en-US" sz="10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cs typeface="微软雅黑" panose="020B0503020204020204" charset="-122"/>
                  <a:sym typeface="HarmonyHeiTi"/>
                </a:rPr>
                <a:t>升级服务</a:t>
              </a:r>
            </a:p>
          </p:txBody>
        </p:sp>
        <p:sp>
          <p:nvSpPr>
            <p:cNvPr id="65" name="圆角矩形 24"/>
            <p:cNvSpPr/>
            <p:nvPr>
              <p:custDataLst>
                <p:tags r:id="rId40"/>
              </p:custDataLst>
            </p:nvPr>
          </p:nvSpPr>
          <p:spPr>
            <a:xfrm>
              <a:off x="8566" y="5925"/>
              <a:ext cx="1343" cy="616"/>
            </a:xfrm>
            <a:prstGeom prst="roundRect">
              <a:avLst/>
            </a:prstGeom>
            <a:solidFill>
              <a:schemeClr val="bg1"/>
            </a:solidFill>
            <a:ln w="3175" cap="flat" cmpd="sng" algn="ctr">
              <a:solidFill>
                <a:schemeClr val="bg1">
                  <a:lumMod val="85000"/>
                </a:schemeClr>
              </a:solidFill>
              <a:prstDash val="solid"/>
            </a:ln>
            <a:effectLst/>
          </p:spPr>
          <p:txBody>
            <a:bodyPr rtlCol="0" anchor="ctr">
              <a:noAutofit/>
            </a:bodyPr>
            <a:lstStyle/>
            <a:p>
              <a:pPr lvl="0" algn="ctr" defTabSz="1268730" hangingPunct="0">
                <a:spcBef>
                  <a:spcPts val="0"/>
                </a:spcBef>
                <a:spcAft>
                  <a:spcPts val="0"/>
                </a:spcAft>
                <a:buClrTx/>
                <a:buSzTx/>
                <a:buFontTx/>
                <a:defRPr/>
              </a:pPr>
              <a:r>
                <a:rPr lang="en-US" altLang="zh-CN" sz="1000" b="1" kern="0" noProof="0" dirty="0">
                  <a:ln>
                    <a:noFill/>
                  </a:ln>
                  <a:effectLst/>
                  <a:uLnTx/>
                  <a:uFillTx/>
                  <a:latin typeface="微软雅黑" panose="020B0503020204020204" charset="-122"/>
                  <a:ea typeface="微软雅黑" panose="020B0503020204020204" charset="-122"/>
                  <a:cs typeface="微软雅黑" panose="020B0503020204020204" charset="-122"/>
                  <a:sym typeface="HarmonyHeiTi"/>
                </a:rPr>
                <a:t>ROS/PX4框架</a:t>
              </a:r>
            </a:p>
          </p:txBody>
        </p:sp>
        <p:sp>
          <p:nvSpPr>
            <p:cNvPr id="66" name="圆角矩形 26"/>
            <p:cNvSpPr/>
            <p:nvPr>
              <p:custDataLst>
                <p:tags r:id="rId41"/>
              </p:custDataLst>
            </p:nvPr>
          </p:nvSpPr>
          <p:spPr>
            <a:xfrm>
              <a:off x="3261" y="4644"/>
              <a:ext cx="6776" cy="513"/>
            </a:xfrm>
            <a:prstGeom prst="roundRect">
              <a:avLst/>
            </a:prstGeom>
            <a:noFill/>
            <a:ln w="6350" cap="flat" cmpd="sng" algn="ctr">
              <a:solidFill>
                <a:schemeClr val="bg1">
                  <a:lumMod val="85000"/>
                </a:schemeClr>
              </a:solidFill>
              <a:prstDash val="solid"/>
            </a:ln>
            <a:effectLst/>
            <a:extLst>
              <a:ext uri="{909E8E84-426E-40DD-AFC4-6F175D3DCCD1}">
                <a14:hiddenFill xmlns:a14="http://schemas.microsoft.com/office/drawing/2010/main">
                  <a:solidFill>
                    <a:srgbClr val="BAD2EC"/>
                  </a:solidFill>
                </a14:hiddenFill>
              </a:ext>
            </a:ex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200" i="0" u="none" strike="noStrike" kern="0" cap="none" spc="0" normalizeH="0" baseline="0" noProof="0" dirty="0">
                  <a:ln>
                    <a:noFill/>
                  </a:ln>
                  <a:effectLst/>
                  <a:uLnTx/>
                  <a:uFillTx/>
                  <a:latin typeface="微软雅黑" panose="020B0503020204020204" charset="-122"/>
                  <a:ea typeface="微软雅黑" panose="020B0503020204020204" charset="-122"/>
                  <a:sym typeface="HarmonyHeiTi"/>
                </a:rPr>
                <a:t>上层应用开发接口</a:t>
              </a:r>
            </a:p>
          </p:txBody>
        </p:sp>
        <p:sp>
          <p:nvSpPr>
            <p:cNvPr id="67" name="圆角矩形 29"/>
            <p:cNvSpPr/>
            <p:nvPr>
              <p:custDataLst>
                <p:tags r:id="rId42"/>
              </p:custDataLst>
            </p:nvPr>
          </p:nvSpPr>
          <p:spPr>
            <a:xfrm>
              <a:off x="3262" y="4096"/>
              <a:ext cx="6773" cy="469"/>
            </a:xfrm>
            <a:prstGeom prst="roundRect">
              <a:avLst/>
            </a:prstGeom>
            <a:noFill/>
            <a:ln w="6350" cap="flat" cmpd="sng" algn="ctr">
              <a:solidFill>
                <a:schemeClr val="bg1">
                  <a:lumMod val="75000"/>
                </a:schemeClr>
              </a:solid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5E5E5E"/>
                </a:solidFill>
                <a:effectLst/>
                <a:uLnTx/>
                <a:uFillTx/>
                <a:latin typeface="微软雅黑" panose="020B0503020204020204" charset="-122"/>
                <a:ea typeface="微软雅黑" panose="020B0503020204020204" charset="-122"/>
                <a:sym typeface="HarmonyHeiTi"/>
              </a:endParaRPr>
            </a:p>
          </p:txBody>
        </p:sp>
        <p:sp>
          <p:nvSpPr>
            <p:cNvPr id="68" name="圆角矩形 30"/>
            <p:cNvSpPr/>
            <p:nvPr>
              <p:custDataLst>
                <p:tags r:id="rId43"/>
              </p:custDataLst>
            </p:nvPr>
          </p:nvSpPr>
          <p:spPr>
            <a:xfrm>
              <a:off x="3323" y="4158"/>
              <a:ext cx="1264" cy="362"/>
            </a:xfrm>
            <a:prstGeom prst="roundRect">
              <a:avLst/>
            </a:prstGeom>
            <a:solidFill>
              <a:srgbClr val="D9D9D9"/>
            </a:solidFill>
            <a:ln w="25400" cap="flat" cmpd="sng" algn="ctr">
              <a:no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000" b="1" i="0" u="none" strike="noStrike" kern="0" cap="none" spc="0" normalizeH="0" baseline="0" noProof="0">
                  <a:ln>
                    <a:noFill/>
                  </a:ln>
                  <a:solidFill>
                    <a:srgbClr val="5E5E5E"/>
                  </a:solidFill>
                  <a:effectLst/>
                  <a:uLnTx/>
                  <a:uFillTx/>
                  <a:latin typeface="微软雅黑" panose="020B0503020204020204" charset="-122"/>
                  <a:ea typeface="微软雅黑" panose="020B0503020204020204" charset="-122"/>
                  <a:sym typeface="HarmonyHeiTi"/>
                </a:rPr>
                <a:t>目标识别</a:t>
              </a:r>
            </a:p>
          </p:txBody>
        </p:sp>
        <p:sp>
          <p:nvSpPr>
            <p:cNvPr id="69" name="圆角矩形 31"/>
            <p:cNvSpPr/>
            <p:nvPr>
              <p:custDataLst>
                <p:tags r:id="rId44"/>
              </p:custDataLst>
            </p:nvPr>
          </p:nvSpPr>
          <p:spPr>
            <a:xfrm>
              <a:off x="4678" y="4157"/>
              <a:ext cx="1264" cy="362"/>
            </a:xfrm>
            <a:prstGeom prst="roundRect">
              <a:avLst/>
            </a:prstGeom>
            <a:solidFill>
              <a:srgbClr val="D9D9D9"/>
            </a:solidFill>
            <a:ln w="25400" cap="flat" cmpd="sng" algn="ctr">
              <a:no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000" b="1" i="0" u="none" strike="noStrike" kern="0" cap="none" spc="0" normalizeH="0" baseline="0" noProof="0">
                  <a:ln>
                    <a:noFill/>
                  </a:ln>
                  <a:solidFill>
                    <a:srgbClr val="5E5E5E"/>
                  </a:solidFill>
                  <a:effectLst/>
                  <a:uLnTx/>
                  <a:uFillTx/>
                  <a:latin typeface="微软雅黑" panose="020B0503020204020204" charset="-122"/>
                  <a:ea typeface="微软雅黑" panose="020B0503020204020204" charset="-122"/>
                  <a:sym typeface="HarmonyHeiTi"/>
                </a:rPr>
                <a:t>蜂群组网</a:t>
              </a:r>
            </a:p>
          </p:txBody>
        </p:sp>
        <p:sp>
          <p:nvSpPr>
            <p:cNvPr id="70" name="圆角矩形 32"/>
            <p:cNvSpPr/>
            <p:nvPr>
              <p:custDataLst>
                <p:tags r:id="rId45"/>
              </p:custDataLst>
            </p:nvPr>
          </p:nvSpPr>
          <p:spPr>
            <a:xfrm>
              <a:off x="6013" y="4152"/>
              <a:ext cx="1264" cy="362"/>
            </a:xfrm>
            <a:prstGeom prst="roundRect">
              <a:avLst/>
            </a:prstGeom>
            <a:solidFill>
              <a:srgbClr val="D9D9D9"/>
            </a:solidFill>
            <a:ln w="25400" cap="flat" cmpd="sng" algn="ctr">
              <a:no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000" b="1" i="0" u="none" strike="noStrike" kern="0" cap="none" spc="0" normalizeH="0" baseline="0" noProof="0">
                  <a:ln>
                    <a:noFill/>
                  </a:ln>
                  <a:solidFill>
                    <a:srgbClr val="5E5E5E"/>
                  </a:solidFill>
                  <a:effectLst/>
                  <a:uLnTx/>
                  <a:uFillTx/>
                  <a:latin typeface="微软雅黑" panose="020B0503020204020204" charset="-122"/>
                  <a:ea typeface="微软雅黑" panose="020B0503020204020204" charset="-122"/>
                  <a:sym typeface="HarmonyHeiTi"/>
                </a:rPr>
                <a:t>威胁感知</a:t>
              </a:r>
            </a:p>
          </p:txBody>
        </p:sp>
        <p:sp>
          <p:nvSpPr>
            <p:cNvPr id="71" name="圆角矩形 33"/>
            <p:cNvSpPr/>
            <p:nvPr>
              <p:custDataLst>
                <p:tags r:id="rId46"/>
              </p:custDataLst>
            </p:nvPr>
          </p:nvSpPr>
          <p:spPr>
            <a:xfrm>
              <a:off x="7353" y="4152"/>
              <a:ext cx="1264" cy="362"/>
            </a:xfrm>
            <a:prstGeom prst="roundRect">
              <a:avLst/>
            </a:prstGeom>
            <a:solidFill>
              <a:srgbClr val="D9D9D9"/>
            </a:solidFill>
            <a:ln w="25400" cap="flat" cmpd="sng" algn="ctr">
              <a:no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000" b="1" i="0" u="none" strike="noStrike" kern="0" cap="none" spc="0" normalizeH="0" baseline="0" noProof="0">
                  <a:ln>
                    <a:noFill/>
                  </a:ln>
                  <a:solidFill>
                    <a:srgbClr val="5E5E5E"/>
                  </a:solidFill>
                  <a:effectLst/>
                  <a:uLnTx/>
                  <a:uFillTx/>
                  <a:latin typeface="微软雅黑" panose="020B0503020204020204" charset="-122"/>
                  <a:ea typeface="微软雅黑" panose="020B0503020204020204" charset="-122"/>
                  <a:sym typeface="HarmonyHeiTi"/>
                </a:rPr>
                <a:t>主动避障</a:t>
              </a:r>
            </a:p>
          </p:txBody>
        </p:sp>
        <p:sp>
          <p:nvSpPr>
            <p:cNvPr id="72" name="圆角矩形 34"/>
            <p:cNvSpPr/>
            <p:nvPr>
              <p:custDataLst>
                <p:tags r:id="rId47"/>
              </p:custDataLst>
            </p:nvPr>
          </p:nvSpPr>
          <p:spPr>
            <a:xfrm>
              <a:off x="8711" y="4158"/>
              <a:ext cx="1264" cy="362"/>
            </a:xfrm>
            <a:prstGeom prst="roundRect">
              <a:avLst/>
            </a:prstGeom>
            <a:solidFill>
              <a:srgbClr val="D9D9D9"/>
            </a:solidFill>
            <a:ln w="25400" cap="flat" cmpd="sng" algn="ctr">
              <a:no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000" b="1" i="0" u="none" strike="noStrike" kern="0" cap="none" spc="0" normalizeH="0" baseline="0" noProof="0">
                  <a:ln>
                    <a:noFill/>
                  </a:ln>
                  <a:solidFill>
                    <a:srgbClr val="5E5E5E"/>
                  </a:solidFill>
                  <a:effectLst/>
                  <a:uLnTx/>
                  <a:uFillTx/>
                  <a:latin typeface="微软雅黑" panose="020B0503020204020204" charset="-122"/>
                  <a:ea typeface="微软雅黑" panose="020B0503020204020204" charset="-122"/>
                  <a:sym typeface="HarmonyHeiTi"/>
                </a:rPr>
                <a:t>地图优化</a:t>
              </a:r>
            </a:p>
          </p:txBody>
        </p:sp>
        <p:sp>
          <p:nvSpPr>
            <p:cNvPr id="73" name="圆角矩形 59"/>
            <p:cNvSpPr/>
            <p:nvPr>
              <p:custDataLst>
                <p:tags r:id="rId48"/>
              </p:custDataLst>
            </p:nvPr>
          </p:nvSpPr>
          <p:spPr>
            <a:xfrm>
              <a:off x="6788" y="6609"/>
              <a:ext cx="3111" cy="448"/>
            </a:xfrm>
            <a:prstGeom prst="roundRect">
              <a:avLst/>
            </a:prstGeom>
            <a:solidFill>
              <a:schemeClr val="bg1"/>
            </a:solidFill>
            <a:ln w="3175" cap="flat" cmpd="sng" algn="ctr">
              <a:solidFill>
                <a:schemeClr val="bg1">
                  <a:lumMod val="85000"/>
                </a:schemeClr>
              </a:solid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C00000"/>
                  </a:solidFill>
                  <a:effectLst/>
                  <a:uLnTx/>
                  <a:uFillTx/>
                  <a:latin typeface="微软雅黑" panose="020B0503020204020204" charset="-122"/>
                  <a:ea typeface="微软雅黑" panose="020B0503020204020204" charset="-122"/>
                  <a:sym typeface="HarmonyHeiTi"/>
                </a:rPr>
                <a:t>OpenHarmony</a:t>
              </a:r>
            </a:p>
          </p:txBody>
        </p:sp>
        <p:sp>
          <p:nvSpPr>
            <p:cNvPr id="74" name="文本框 73"/>
            <p:cNvSpPr txBox="1"/>
            <p:nvPr/>
          </p:nvSpPr>
          <p:spPr>
            <a:xfrm>
              <a:off x="2114" y="3613"/>
              <a:ext cx="7923" cy="431"/>
            </a:xfrm>
            <a:prstGeom prst="rect">
              <a:avLst/>
            </a:prstGeom>
            <a:noFill/>
          </p:spPr>
          <p:txBody>
            <a:bodyPr wrap="square" rtlCol="0">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HarmonyHeiTi"/>
                </a:rPr>
                <a:t>华郅边缘智算平台</a:t>
              </a:r>
            </a:p>
          </p:txBody>
        </p:sp>
        <p:pic>
          <p:nvPicPr>
            <p:cNvPr id="75" name="图片 62" descr="导航GPS"/>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347" y="9070"/>
              <a:ext cx="386" cy="550"/>
            </a:xfrm>
            <a:prstGeom prst="rect">
              <a:avLst/>
            </a:prstGeom>
          </p:spPr>
        </p:pic>
        <p:pic>
          <p:nvPicPr>
            <p:cNvPr id="76" name="图片 63" descr="雷达"/>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7340" y="9130"/>
              <a:ext cx="379" cy="432"/>
            </a:xfrm>
            <a:prstGeom prst="rect">
              <a:avLst/>
            </a:prstGeom>
          </p:spPr>
        </p:pic>
        <p:sp>
          <p:nvSpPr>
            <p:cNvPr id="77" name="圆角矩形 24"/>
            <p:cNvSpPr/>
            <p:nvPr>
              <p:custDataLst>
                <p:tags r:id="rId49"/>
              </p:custDataLst>
            </p:nvPr>
          </p:nvSpPr>
          <p:spPr>
            <a:xfrm>
              <a:off x="3393" y="5357"/>
              <a:ext cx="6507" cy="476"/>
            </a:xfrm>
            <a:prstGeom prst="roundRect">
              <a:avLst/>
            </a:prstGeom>
            <a:solidFill>
              <a:schemeClr val="bg1"/>
            </a:solidFill>
            <a:ln w="3175" cap="flat" cmpd="sng" algn="ctr">
              <a:solidFill>
                <a:schemeClr val="bg1">
                  <a:lumMod val="85000"/>
                </a:schemeClr>
              </a:solid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HarmonyHeiTi"/>
                </a:rPr>
                <a:t>分布式软总线</a:t>
              </a:r>
            </a:p>
          </p:txBody>
        </p:sp>
        <p:pic>
          <p:nvPicPr>
            <p:cNvPr id="78" name="图片 1" descr="接线头"/>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360" y="9113"/>
              <a:ext cx="408" cy="465"/>
            </a:xfrm>
            <a:prstGeom prst="rect">
              <a:avLst/>
            </a:prstGeom>
          </p:spPr>
        </p:pic>
        <p:sp>
          <p:nvSpPr>
            <p:cNvPr id="79" name="文本框 78"/>
            <p:cNvSpPr txBox="1"/>
            <p:nvPr>
              <p:custDataLst>
                <p:tags r:id="rId50"/>
              </p:custDataLst>
            </p:nvPr>
          </p:nvSpPr>
          <p:spPr>
            <a:xfrm>
              <a:off x="9114" y="9553"/>
              <a:ext cx="893" cy="359"/>
            </a:xfrm>
            <a:prstGeom prst="rect">
              <a:avLst/>
            </a:prstGeom>
            <a:noFill/>
          </p:spPr>
          <p:txBody>
            <a:bodyPr wrap="square" rtlCol="0" anchor="t">
              <a:spAutoFit/>
            </a:bodyP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900" b="0" i="0" u="none" strike="noStrike" kern="0" cap="none" spc="0" normalizeH="0" baseline="0" noProof="0">
                  <a:ln>
                    <a:noFill/>
                  </a:ln>
                  <a:effectLst/>
                  <a:uLnTx/>
                  <a:uFillTx/>
                  <a:latin typeface="微软雅黑" panose="020B0503020204020204" charset="-122"/>
                  <a:ea typeface="微软雅黑" panose="020B0503020204020204" charset="-122"/>
                  <a:sym typeface="HarmonyHeiTi"/>
                </a:rPr>
                <a:t>传感器</a:t>
              </a:r>
            </a:p>
          </p:txBody>
        </p:sp>
        <p:sp>
          <p:nvSpPr>
            <p:cNvPr id="81" name="矩形 80"/>
            <p:cNvSpPr/>
            <p:nvPr/>
          </p:nvSpPr>
          <p:spPr>
            <a:xfrm>
              <a:off x="3393" y="8304"/>
              <a:ext cx="6518" cy="307"/>
            </a:xfrm>
            <a:prstGeom prst="rect">
              <a:avLst/>
            </a:prstGeom>
            <a:noFill/>
            <a:ln w="25400" cap="flat" cmpd="sng" algn="ctr">
              <a:noFill/>
              <a:prstDash val="solid"/>
            </a:ln>
            <a:effectLst/>
            <a:extLst>
              <a:ext uri="{909E8E84-426E-40DD-AFC4-6F175D3DCCD1}">
                <a14:hiddenFill xmlns:a14="http://schemas.microsoft.com/office/drawing/2010/main">
                  <a:solidFill>
                    <a:schemeClr val="bg1"/>
                  </a:solidFill>
                </a14:hiddenFill>
              </a:ext>
            </a:ex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effectLst/>
                  <a:uLnTx/>
                  <a:uFillTx/>
                  <a:latin typeface="微软雅黑" panose="020B0503020204020204" charset="-122"/>
                  <a:ea typeface="微软雅黑" panose="020B0503020204020204" charset="-122"/>
                  <a:sym typeface="HarmonyHeiTi"/>
                </a:rPr>
                <a:t>硬件平台（昇腾、鲲鹏）</a:t>
              </a:r>
            </a:p>
          </p:txBody>
        </p:sp>
        <p:sp>
          <p:nvSpPr>
            <p:cNvPr id="110" name="圆角矩形 19"/>
            <p:cNvSpPr/>
            <p:nvPr>
              <p:custDataLst>
                <p:tags r:id="rId51"/>
              </p:custDataLst>
            </p:nvPr>
          </p:nvSpPr>
          <p:spPr>
            <a:xfrm>
              <a:off x="3394" y="7645"/>
              <a:ext cx="6516" cy="448"/>
            </a:xfrm>
            <a:prstGeom prst="roundRect">
              <a:avLst/>
            </a:prstGeom>
            <a:solidFill>
              <a:schemeClr val="bg1"/>
            </a:solidFill>
            <a:ln w="3175" cap="flat" cmpd="sng" algn="ctr">
              <a:solidFill>
                <a:schemeClr val="bg1">
                  <a:lumMod val="85000"/>
                </a:schemeClr>
              </a:solid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HarmonyHeiTi"/>
                </a:rPr>
                <a:t>异构智算统一调度框架</a:t>
              </a:r>
            </a:p>
          </p:txBody>
        </p:sp>
        <p:sp>
          <p:nvSpPr>
            <p:cNvPr id="111" name="圆角矩形 19"/>
            <p:cNvSpPr/>
            <p:nvPr>
              <p:custDataLst>
                <p:tags r:id="rId52"/>
              </p:custDataLst>
            </p:nvPr>
          </p:nvSpPr>
          <p:spPr>
            <a:xfrm>
              <a:off x="3394" y="7129"/>
              <a:ext cx="6516" cy="448"/>
            </a:xfrm>
            <a:prstGeom prst="roundRect">
              <a:avLst/>
            </a:prstGeom>
            <a:solidFill>
              <a:schemeClr val="bg1"/>
            </a:solidFill>
            <a:ln w="3175" cap="flat" cmpd="sng" algn="ctr">
              <a:solidFill>
                <a:schemeClr val="bg1">
                  <a:lumMod val="85000"/>
                </a:schemeClr>
              </a:solidFill>
              <a:prstDash val="solid"/>
            </a:ln>
            <a:effectLst/>
          </p:spPr>
          <p:txBody>
            <a:bodyPr rtlCol="0" anchor="ctr"/>
            <a:lstStyle/>
            <a:p>
              <a:pPr marL="0" marR="0" lvl="0" indent="0" algn="ctr" defTabSz="1268730" eaLnBrk="1" fontAlgn="auto" latinLnBrk="0" hangingPunct="0">
                <a:lnSpc>
                  <a:spcPct val="100000"/>
                </a:lnSpc>
                <a:spcBef>
                  <a:spcPts val="0"/>
                </a:spcBef>
                <a:spcAft>
                  <a:spcPts val="0"/>
                </a:spcAft>
                <a:buClrTx/>
                <a:buSzTx/>
                <a:buFontTx/>
                <a:buNone/>
                <a:defRPr/>
              </a:pPr>
              <a:r>
                <a:rPr kumimoji="0" lang="zh-CN" altLang="en-US" sz="1000" b="1"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HarmonyHeiTi"/>
                </a:rPr>
                <a:t>混合关键部署底座</a:t>
              </a:r>
            </a:p>
          </p:txBody>
        </p:sp>
      </p:grpSp>
      <p:grpSp>
        <p:nvGrpSpPr>
          <p:cNvPr id="31" name="组合 30"/>
          <p:cNvGrpSpPr/>
          <p:nvPr/>
        </p:nvGrpSpPr>
        <p:grpSpPr>
          <a:xfrm>
            <a:off x="7380605" y="3756025"/>
            <a:ext cx="3482975" cy="2057400"/>
            <a:chOff x="11750" y="2652"/>
            <a:chExt cx="5485" cy="3240"/>
          </a:xfrm>
        </p:grpSpPr>
        <p:sp>
          <p:nvSpPr>
            <p:cNvPr id="5" name="文本框 4"/>
            <p:cNvSpPr txBox="1"/>
            <p:nvPr>
              <p:custDataLst>
                <p:tags r:id="rId17"/>
              </p:custDataLst>
            </p:nvPr>
          </p:nvSpPr>
          <p:spPr>
            <a:xfrm>
              <a:off x="11750" y="2990"/>
              <a:ext cx="4906" cy="2903"/>
            </a:xfrm>
            <a:prstGeom prst="rect">
              <a:avLst/>
            </a:prstGeom>
            <a:noFill/>
          </p:spPr>
          <p:txBody>
            <a:bodyPr wrap="square" rtlCol="0">
              <a:noAutofit/>
            </a:bodyPr>
            <a:lstStyle/>
            <a:p>
              <a:pPr indent="0">
                <a:lnSpc>
                  <a:spcPct val="90000"/>
                </a:lnSpc>
                <a:buFont typeface="Wingdings" panose="05000000000000000000" charset="0"/>
                <a:buNone/>
              </a:pPr>
              <a:endParaRPr lang="zh-CN" altLang="en-US" sz="1200" b="1" dirty="0">
                <a:latin typeface="微软雅黑" panose="020B0503020204020204" charset="-122"/>
                <a:ea typeface="微软雅黑" panose="020B0503020204020204" charset="-122"/>
                <a:cs typeface="微软雅黑" panose="020B0503020204020204" charset="-122"/>
              </a:endParaRPr>
            </a:p>
            <a:p>
              <a:pPr marL="285750" indent="-285750">
                <a:lnSpc>
                  <a:spcPct val="90000"/>
                </a:lnSpc>
                <a:buFont typeface="Wingdings" panose="05000000000000000000" charset="0"/>
                <a:buChar char="ü"/>
              </a:pPr>
              <a:r>
                <a:rPr lang="zh-CN" altLang="en-US" sz="1100" spc="150" dirty="0">
                  <a:solidFill>
                    <a:srgbClr val="990000"/>
                  </a:solidFill>
                  <a:latin typeface="微软雅黑" panose="020B0503020204020204" charset="-122"/>
                  <a:ea typeface="微软雅黑" panose="020B0503020204020204" charset="-122"/>
                  <a:cs typeface="Arial" panose="020B0604020202020204" pitchFamily="34" charset="0"/>
                  <a:sym typeface="+mn-ea"/>
                </a:rPr>
                <a:t>高性能：</a:t>
              </a:r>
              <a:r>
                <a:rPr lang="zh-CN" altLang="en-US" sz="1100" dirty="0">
                  <a:latin typeface="微软雅黑" panose="020B0503020204020204" charset="-122"/>
                  <a:ea typeface="微软雅黑" panose="020B0503020204020204" charset="-122"/>
                  <a:cs typeface="微软雅黑" panose="020B0503020204020204" charset="-122"/>
                  <a:sym typeface="+mn-ea"/>
                </a:rPr>
                <a:t>高性能软、硬件资源；</a:t>
              </a:r>
              <a:endParaRPr lang="zh-CN" altLang="en-US" sz="1100" dirty="0">
                <a:latin typeface="微软雅黑" panose="020B0503020204020204" charset="-122"/>
                <a:ea typeface="微软雅黑" panose="020B0503020204020204" charset="-122"/>
                <a:cs typeface="微软雅黑" panose="020B0503020204020204" charset="-122"/>
              </a:endParaRPr>
            </a:p>
            <a:p>
              <a:pPr marL="285750" indent="-285750">
                <a:lnSpc>
                  <a:spcPct val="90000"/>
                </a:lnSpc>
                <a:buFont typeface="Wingdings" panose="05000000000000000000" charset="0"/>
                <a:buChar char="ü"/>
              </a:pPr>
              <a:endParaRPr lang="zh-CN" altLang="en-US" sz="1100" dirty="0">
                <a:latin typeface="微软雅黑" panose="020B0503020204020204" charset="-122"/>
                <a:ea typeface="微软雅黑" panose="020B0503020204020204" charset="-122"/>
                <a:cs typeface="微软雅黑" panose="020B0503020204020204" charset="-122"/>
              </a:endParaRPr>
            </a:p>
            <a:p>
              <a:pPr marL="285750" indent="-285750">
                <a:lnSpc>
                  <a:spcPct val="90000"/>
                </a:lnSpc>
                <a:buFont typeface="Wingdings" panose="05000000000000000000" charset="0"/>
                <a:buChar char="ü"/>
              </a:pPr>
              <a:r>
                <a:rPr lang="zh-CN" altLang="en-US" sz="1100" spc="150" dirty="0">
                  <a:solidFill>
                    <a:srgbClr val="990000"/>
                  </a:solidFill>
                  <a:latin typeface="微软雅黑" panose="020B0503020204020204" charset="-122"/>
                  <a:ea typeface="微软雅黑" panose="020B0503020204020204" charset="-122"/>
                  <a:cs typeface="Arial" panose="020B0604020202020204" pitchFamily="34" charset="0"/>
                  <a:sym typeface="+mn-ea"/>
                </a:rPr>
                <a:t>高可靠：</a:t>
              </a:r>
              <a:r>
                <a:rPr lang="zh-CN" altLang="en-US" sz="1100" dirty="0">
                  <a:latin typeface="微软雅黑" panose="020B0503020204020204" charset="-122"/>
                  <a:ea typeface="微软雅黑" panose="020B0503020204020204" charset="-122"/>
                  <a:cs typeface="微软雅黑" panose="020B0503020204020204" charset="-122"/>
                  <a:sym typeface="+mn-ea"/>
                </a:rPr>
                <a:t>快速恢复、软硬加固；</a:t>
              </a:r>
              <a:endParaRPr lang="zh-CN" altLang="en-US" sz="1100" dirty="0">
                <a:latin typeface="微软雅黑" panose="020B0503020204020204" charset="-122"/>
                <a:ea typeface="微软雅黑" panose="020B0503020204020204" charset="-122"/>
                <a:cs typeface="微软雅黑" panose="020B0503020204020204" charset="-122"/>
              </a:endParaRPr>
            </a:p>
            <a:p>
              <a:pPr marL="285750" indent="-285750">
                <a:lnSpc>
                  <a:spcPct val="90000"/>
                </a:lnSpc>
                <a:buFont typeface="Wingdings" panose="05000000000000000000" charset="0"/>
                <a:buChar char="ü"/>
              </a:pPr>
              <a:endParaRPr lang="zh-CN" altLang="en-US" sz="1100" dirty="0">
                <a:latin typeface="微软雅黑" panose="020B0503020204020204" charset="-122"/>
                <a:ea typeface="微软雅黑" panose="020B0503020204020204" charset="-122"/>
                <a:cs typeface="微软雅黑" panose="020B0503020204020204" charset="-122"/>
              </a:endParaRPr>
            </a:p>
            <a:p>
              <a:pPr marL="285750" indent="-285750">
                <a:lnSpc>
                  <a:spcPct val="90000"/>
                </a:lnSpc>
                <a:buFont typeface="Wingdings" panose="05000000000000000000" charset="0"/>
                <a:buChar char="ü"/>
              </a:pPr>
              <a:r>
                <a:rPr lang="zh-CN" altLang="en-US" sz="1100" spc="150" dirty="0">
                  <a:solidFill>
                    <a:srgbClr val="990000"/>
                  </a:solidFill>
                  <a:latin typeface="微软雅黑" panose="020B0503020204020204" charset="-122"/>
                  <a:ea typeface="微软雅黑" panose="020B0503020204020204" charset="-122"/>
                  <a:cs typeface="Arial" panose="020B0604020202020204" pitchFamily="34" charset="0"/>
                  <a:sym typeface="+mn-ea"/>
                </a:rPr>
                <a:t>高安全：</a:t>
              </a:r>
              <a:r>
                <a:rPr lang="zh-CN" altLang="en-US" sz="1100" dirty="0">
                  <a:latin typeface="微软雅黑" panose="020B0503020204020204" charset="-122"/>
                  <a:ea typeface="微软雅黑" panose="020B0503020204020204" charset="-122"/>
                  <a:cs typeface="微软雅黑" panose="020B0503020204020204" charset="-122"/>
                  <a:sym typeface="+mn-ea"/>
                </a:rPr>
                <a:t>可信支持、加密信道；</a:t>
              </a:r>
              <a:endParaRPr lang="zh-CN" altLang="en-US" sz="1100" dirty="0">
                <a:latin typeface="微软雅黑" panose="020B0503020204020204" charset="-122"/>
                <a:ea typeface="微软雅黑" panose="020B0503020204020204" charset="-122"/>
                <a:cs typeface="微软雅黑" panose="020B0503020204020204" charset="-122"/>
              </a:endParaRPr>
            </a:p>
            <a:p>
              <a:pPr marL="285750" indent="-285750">
                <a:lnSpc>
                  <a:spcPct val="90000"/>
                </a:lnSpc>
                <a:buFont typeface="Wingdings" panose="05000000000000000000" charset="0"/>
                <a:buChar char="ü"/>
              </a:pPr>
              <a:endParaRPr lang="zh-CN" altLang="en-US" sz="1100" dirty="0">
                <a:latin typeface="微软雅黑" panose="020B0503020204020204" charset="-122"/>
                <a:ea typeface="微软雅黑" panose="020B0503020204020204" charset="-122"/>
                <a:cs typeface="微软雅黑" panose="020B0503020204020204" charset="-122"/>
              </a:endParaRPr>
            </a:p>
            <a:p>
              <a:pPr marL="285750" indent="-285750">
                <a:lnSpc>
                  <a:spcPct val="90000"/>
                </a:lnSpc>
                <a:buFont typeface="Wingdings" panose="05000000000000000000" charset="0"/>
                <a:buChar char="ü"/>
              </a:pPr>
              <a:r>
                <a:rPr lang="zh-CN" altLang="en-US" sz="1100" spc="150" dirty="0">
                  <a:solidFill>
                    <a:srgbClr val="990000"/>
                  </a:solidFill>
                  <a:latin typeface="微软雅黑" panose="020B0503020204020204" charset="-122"/>
                  <a:ea typeface="微软雅黑" panose="020B0503020204020204" charset="-122"/>
                  <a:cs typeface="Arial" panose="020B0604020202020204" pitchFamily="34" charset="0"/>
                  <a:sym typeface="+mn-ea"/>
                </a:rPr>
                <a:t>高能效：</a:t>
              </a:r>
              <a:r>
                <a:rPr lang="zh-CN" altLang="en-US" sz="1100" dirty="0">
                  <a:latin typeface="微软雅黑" panose="020B0503020204020204" charset="-122"/>
                  <a:ea typeface="微软雅黑" panose="020B0503020204020204" charset="-122"/>
                  <a:cs typeface="微软雅黑" panose="020B0503020204020204" charset="-122"/>
                  <a:sym typeface="+mn-ea"/>
                </a:rPr>
                <a:t>智能功耗服务；</a:t>
              </a:r>
              <a:endParaRPr lang="zh-CN" altLang="en-US" sz="1100" dirty="0">
                <a:latin typeface="微软雅黑" panose="020B0503020204020204" charset="-122"/>
                <a:ea typeface="微软雅黑" panose="020B0503020204020204" charset="-122"/>
                <a:cs typeface="微软雅黑" panose="020B0503020204020204" charset="-122"/>
              </a:endParaRPr>
            </a:p>
            <a:p>
              <a:pPr marL="171450" indent="-171450">
                <a:lnSpc>
                  <a:spcPct val="90000"/>
                </a:lnSpc>
                <a:buFont typeface="Wingdings" panose="05000000000000000000" charset="0"/>
                <a:buChar char="ü"/>
              </a:pPr>
              <a:endParaRPr lang="zh-CN" altLang="en-US" sz="1100" dirty="0">
                <a:latin typeface="微软雅黑" panose="020B0503020204020204" charset="-122"/>
                <a:ea typeface="微软雅黑" panose="020B0503020204020204" charset="-122"/>
                <a:cs typeface="微软雅黑" panose="020B0503020204020204" charset="-122"/>
              </a:endParaRPr>
            </a:p>
            <a:p>
              <a:pPr marL="285750" indent="-285750">
                <a:lnSpc>
                  <a:spcPct val="90000"/>
                </a:lnSpc>
                <a:buFont typeface="Wingdings" panose="05000000000000000000" charset="0"/>
                <a:buChar char="ü"/>
              </a:pPr>
              <a:r>
                <a:rPr lang="zh-CN" altLang="en-US" sz="1100" spc="150" dirty="0">
                  <a:solidFill>
                    <a:srgbClr val="990000"/>
                  </a:solidFill>
                  <a:latin typeface="微软雅黑" panose="020B0503020204020204" charset="-122"/>
                  <a:ea typeface="微软雅黑" panose="020B0503020204020204" charset="-122"/>
                  <a:cs typeface="Arial" panose="020B0604020202020204" pitchFamily="34" charset="0"/>
                  <a:sym typeface="+mn-ea"/>
                </a:rPr>
                <a:t>低时延：</a:t>
              </a:r>
              <a:r>
                <a:rPr lang="zh-CN" altLang="en-US" sz="1100" dirty="0">
                  <a:latin typeface="微软雅黑" panose="020B0503020204020204" charset="-122"/>
                  <a:ea typeface="微软雅黑" panose="020B0503020204020204" charset="-122"/>
                  <a:cs typeface="微软雅黑" panose="020B0503020204020204" charset="-122"/>
                  <a:sym typeface="+mn-ea"/>
                </a:rPr>
                <a:t>软、硬实时、图传优化；</a:t>
              </a:r>
              <a:endParaRPr lang="zh-CN" altLang="en-US" sz="1100" dirty="0">
                <a:latin typeface="微软雅黑" panose="020B0503020204020204" charset="-122"/>
                <a:ea typeface="微软雅黑" panose="020B0503020204020204" charset="-122"/>
                <a:cs typeface="微软雅黑" panose="020B0503020204020204" charset="-122"/>
              </a:endParaRPr>
            </a:p>
            <a:p>
              <a:pPr marL="171450" indent="-171450">
                <a:lnSpc>
                  <a:spcPct val="90000"/>
                </a:lnSpc>
                <a:buFont typeface="Wingdings" panose="05000000000000000000" charset="0"/>
                <a:buChar char="ü"/>
              </a:pPr>
              <a:endParaRPr lang="zh-CN" altLang="en-US" sz="1100" dirty="0">
                <a:latin typeface="微软雅黑" panose="020B0503020204020204" charset="-122"/>
                <a:ea typeface="微软雅黑" panose="020B0503020204020204" charset="-122"/>
                <a:cs typeface="微软雅黑" panose="020B0503020204020204" charset="-122"/>
              </a:endParaRPr>
            </a:p>
            <a:p>
              <a:pPr marL="285750" indent="-285750">
                <a:lnSpc>
                  <a:spcPct val="90000"/>
                </a:lnSpc>
                <a:buFont typeface="Wingdings" panose="05000000000000000000" charset="0"/>
                <a:buChar char="ü"/>
              </a:pPr>
              <a:r>
                <a:rPr lang="zh-CN" altLang="en-US" sz="1100" spc="150" dirty="0">
                  <a:solidFill>
                    <a:srgbClr val="990000"/>
                  </a:solidFill>
                  <a:latin typeface="微软雅黑" panose="020B0503020204020204" charset="-122"/>
                  <a:ea typeface="微软雅黑" panose="020B0503020204020204" charset="-122"/>
                  <a:cs typeface="Arial" panose="020B0604020202020204" pitchFamily="34" charset="0"/>
                  <a:sym typeface="+mn-ea"/>
                </a:rPr>
                <a:t>易使用：</a:t>
              </a:r>
              <a:r>
                <a:rPr lang="en-US" altLang="zh-CN" sz="1100" dirty="0">
                  <a:latin typeface="微软雅黑" panose="020B0503020204020204" charset="-122"/>
                  <a:ea typeface="微软雅黑" panose="020B0503020204020204" charset="-122"/>
                  <a:cs typeface="微软雅黑" panose="020B0503020204020204" charset="-122"/>
                  <a:sym typeface="+mn-ea"/>
                </a:rPr>
                <a:t>OTA</a:t>
              </a:r>
              <a:r>
                <a:rPr lang="zh-CN" altLang="en-US" sz="1100" dirty="0">
                  <a:latin typeface="微软雅黑" panose="020B0503020204020204" charset="-122"/>
                  <a:ea typeface="微软雅黑" panose="020B0503020204020204" charset="-122"/>
                  <a:cs typeface="微软雅黑" panose="020B0503020204020204" charset="-122"/>
                  <a:sym typeface="+mn-ea"/>
                </a:rPr>
                <a:t>热升级、方案定制；</a:t>
              </a:r>
            </a:p>
          </p:txBody>
        </p:sp>
        <p:sp>
          <p:nvSpPr>
            <p:cNvPr id="37" name="文本框 36"/>
            <p:cNvSpPr txBox="1"/>
            <p:nvPr/>
          </p:nvSpPr>
          <p:spPr>
            <a:xfrm>
              <a:off x="11807" y="2652"/>
              <a:ext cx="5428" cy="414"/>
            </a:xfrm>
            <a:prstGeom prst="rect">
              <a:avLst/>
            </a:prstGeom>
            <a:noFill/>
          </p:spPr>
          <p:txBody>
            <a:bodyPr wrap="square" rtlCol="0" anchor="t">
              <a:spAutoFit/>
            </a:bodyPr>
            <a:lstStyle/>
            <a:p>
              <a:pPr marL="285750" indent="-285750">
                <a:lnSpc>
                  <a:spcPct val="80000"/>
                </a:lnSpc>
                <a:buFont typeface="Wingdings" panose="05000000000000000000" charset="0"/>
                <a:buChar char="n"/>
              </a:pPr>
              <a:r>
                <a:rPr lang="zh-CN" altLang="en-US" sz="1400" b="1" dirty="0">
                  <a:latin typeface="微软雅黑" panose="020B0503020204020204" charset="-122"/>
                  <a:ea typeface="微软雅黑" panose="020B0503020204020204" charset="-122"/>
                  <a:cs typeface="微软雅黑" panose="020B0503020204020204" charset="-122"/>
                  <a:sym typeface="+mn-ea"/>
                </a:rPr>
                <a:t>核心竞争力</a:t>
              </a:r>
              <a:r>
                <a:rPr lang="en-US" altLang="zh-CN" sz="1400" b="1" dirty="0">
                  <a:latin typeface="微软雅黑" panose="020B0503020204020204" charset="-122"/>
                  <a:ea typeface="微软雅黑" panose="020B0503020204020204" charset="-122"/>
                  <a:cs typeface="微软雅黑" panose="020B0503020204020204" charset="-122"/>
                  <a:sym typeface="+mn-ea"/>
                </a:rPr>
                <a:t>“</a:t>
              </a:r>
              <a:r>
                <a:rPr lang="zh-CN" altLang="en-US" sz="1400" b="1" kern="0" noProof="0" dirty="0">
                  <a:ln>
                    <a:noFill/>
                  </a:ln>
                  <a:solidFill>
                    <a:srgbClr val="C00000"/>
                  </a:solidFill>
                  <a:effectLst/>
                  <a:uLnTx/>
                  <a:uFillTx/>
                  <a:latin typeface="微软雅黑" panose="020B0503020204020204" charset="-122"/>
                  <a:ea typeface="微软雅黑" panose="020B0503020204020204" charset="-122"/>
                  <a:cs typeface="微软雅黑" panose="020B0503020204020204" charset="-122"/>
                  <a:sym typeface="+mn-ea"/>
                </a:rPr>
                <a:t>四高一低一易</a:t>
              </a:r>
              <a:r>
                <a:rPr lang="en-US" altLang="zh-CN" sz="1400" b="1" dirty="0">
                  <a:latin typeface="微软雅黑" panose="020B0503020204020204" charset="-122"/>
                  <a:ea typeface="微软雅黑" panose="020B0503020204020204" charset="-122"/>
                  <a:cs typeface="微软雅黑" panose="020B0503020204020204" charset="-122"/>
                  <a:sym typeface="+mn-ea"/>
                </a:rPr>
                <a:t>”</a:t>
              </a:r>
              <a:r>
                <a:rPr lang="zh-CN" altLang="en-US" sz="1400" b="1" dirty="0">
                  <a:latin typeface="微软雅黑" panose="020B0503020204020204" charset="-122"/>
                  <a:ea typeface="微软雅黑" panose="020B0503020204020204" charset="-122"/>
                  <a:cs typeface="微软雅黑" panose="020B0503020204020204" charset="-122"/>
                  <a:sym typeface="+mn-ea"/>
                </a:rPr>
                <a:t>：</a:t>
              </a:r>
            </a:p>
          </p:txBody>
        </p:sp>
      </p:grpSp>
      <p:sp>
        <p:nvSpPr>
          <p:cNvPr id="40" name="矩形 39"/>
          <p:cNvSpPr/>
          <p:nvPr/>
        </p:nvSpPr>
        <p:spPr>
          <a:xfrm>
            <a:off x="1163955" y="643255"/>
            <a:ext cx="6830695" cy="368300"/>
          </a:xfrm>
          <a:prstGeom prst="rect">
            <a:avLst/>
          </a:prstGeom>
        </p:spPr>
        <p:txBody>
          <a:bodyPr wrap="none">
            <a:spAutoFit/>
          </a:bodyPr>
          <a:lstStyle/>
          <a:p>
            <a:pPr lvl="0" algn="l" defTabSz="914400">
              <a:defRPr/>
            </a:pPr>
            <a:r>
              <a:rPr lang="zh-CN" altLang="en-US" b="1" dirty="0">
                <a:solidFill>
                  <a:schemeClr val="bg1">
                    <a:lumMod val="50000"/>
                  </a:schemeClr>
                </a:solidFill>
                <a:latin typeface="微软雅黑" panose="020B0503020204020204" charset="-122"/>
                <a:ea typeface="微软雅黑" panose="020B0503020204020204" charset="-122"/>
                <a:cs typeface="Arial" panose="020B0604020202020204" pitchFamily="34" charset="0"/>
                <a:sym typeface="+mn-ea"/>
              </a:rPr>
              <a:t>基于</a:t>
            </a:r>
            <a:r>
              <a:rPr lang="en-US" altLang="zh-CN" b="1" dirty="0">
                <a:solidFill>
                  <a:schemeClr val="bg1">
                    <a:lumMod val="50000"/>
                  </a:schemeClr>
                </a:solidFill>
                <a:latin typeface="微软雅黑" panose="020B0503020204020204" charset="-122"/>
                <a:ea typeface="微软雅黑" panose="020B0503020204020204" charset="-122"/>
                <a:cs typeface="Arial" panose="020B0604020202020204" pitchFamily="34" charset="0"/>
                <a:sym typeface="+mn-ea"/>
              </a:rPr>
              <a:t>openEuler</a:t>
            </a:r>
            <a:r>
              <a:rPr lang="zh-CN" altLang="en-US" b="1" dirty="0">
                <a:solidFill>
                  <a:schemeClr val="bg1">
                    <a:lumMod val="50000"/>
                  </a:schemeClr>
                </a:solidFill>
                <a:latin typeface="微软雅黑" panose="020B0503020204020204" charset="-122"/>
                <a:ea typeface="微软雅黑" panose="020B0503020204020204" charset="-122"/>
                <a:cs typeface="Arial" panose="020B0604020202020204" pitchFamily="34" charset="0"/>
                <a:sym typeface="+mn-ea"/>
              </a:rPr>
              <a:t>面向边端场景打造“四高一低一易”智算平台底座</a:t>
            </a:r>
          </a:p>
        </p:txBody>
      </p:sp>
      <p:sp>
        <p:nvSpPr>
          <p:cNvPr id="41" name="矩形 40"/>
          <p:cNvSpPr/>
          <p:nvPr/>
        </p:nvSpPr>
        <p:spPr>
          <a:xfrm rot="16200000">
            <a:off x="837565" y="765175"/>
            <a:ext cx="227330" cy="127000"/>
          </a:xfrm>
          <a:prstGeom prst="rect">
            <a:avLst/>
          </a:prstGeom>
          <a:solidFill>
            <a:srgbClr val="0045C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2" name="矩形 41"/>
          <p:cNvSpPr/>
          <p:nvPr/>
        </p:nvSpPr>
        <p:spPr>
          <a:xfrm rot="16200000">
            <a:off x="981075" y="790575"/>
            <a:ext cx="227330" cy="76200"/>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9" name="组合 28"/>
          <p:cNvGrpSpPr/>
          <p:nvPr/>
        </p:nvGrpSpPr>
        <p:grpSpPr>
          <a:xfrm>
            <a:off x="7309251" y="1539479"/>
            <a:ext cx="4188190" cy="1787354"/>
            <a:chOff x="11462" y="6331"/>
            <a:chExt cx="7880" cy="3444"/>
          </a:xfrm>
        </p:grpSpPr>
        <p:sp>
          <p:nvSpPr>
            <p:cNvPr id="371" name="矩形: 圆角 25"/>
            <p:cNvSpPr/>
            <p:nvPr>
              <p:custDataLst>
                <p:tags r:id="rId1"/>
              </p:custDataLst>
            </p:nvPr>
          </p:nvSpPr>
          <p:spPr>
            <a:xfrm>
              <a:off x="11462" y="6331"/>
              <a:ext cx="3843" cy="1563"/>
            </a:xfrm>
            <a:prstGeom prst="roundRect">
              <a:avLst>
                <a:gd name="adj" fmla="val 6809"/>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50800" dir="5400000" algn="ctr" rotWithShape="0">
                <a:schemeClr val="accent1">
                  <a:alpha val="20000"/>
                </a:schemeClr>
              </a:outerShdw>
            </a:effectLst>
          </p:spPr>
          <p:txBody>
            <a:bodyPr lIns="0" rIns="0" rtlCol="0" anchor="ctr">
              <a:noAutofit/>
            </a:bodyPr>
            <a:lstStyle/>
            <a:p>
              <a:pPr algn="ctr"/>
              <a:endParaRPr lang="zh-CN" altLang="en-US" sz="1200">
                <a:latin typeface="微软雅黑" panose="020B0503020204020204" charset="-122"/>
                <a:ea typeface="微软雅黑" panose="020B0503020204020204" charset="-122"/>
              </a:endParaRPr>
            </a:p>
          </p:txBody>
        </p:sp>
        <p:sp>
          <p:nvSpPr>
            <p:cNvPr id="372" name="椭圆 371"/>
            <p:cNvSpPr/>
            <p:nvPr>
              <p:custDataLst>
                <p:tags r:id="rId2"/>
              </p:custDataLst>
            </p:nvPr>
          </p:nvSpPr>
          <p:spPr>
            <a:xfrm>
              <a:off x="11664" y="6539"/>
              <a:ext cx="400" cy="400"/>
            </a:xfrm>
            <a:prstGeom prst="ellipse">
              <a:avLst/>
            </a:prstGeom>
            <a:gradFill>
              <a:gsLst>
                <a:gs pos="0">
                  <a:schemeClr val="accent1"/>
                </a:gs>
                <a:gs pos="100000">
                  <a:schemeClr val="accent1">
                    <a:lumMod val="75000"/>
                  </a:schemeClr>
                </a:gs>
              </a:gsLst>
              <a:lin ang="7686814" scaled="0"/>
            </a:gra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anchor="ctr" anchorCtr="0">
              <a:noAutofit/>
            </a:bodyPr>
            <a:lstStyle/>
            <a:p>
              <a:pPr algn="ctr">
                <a:spcBef>
                  <a:spcPct val="0"/>
                </a:spcBef>
                <a:spcAft>
                  <a:spcPct val="0"/>
                </a:spcAft>
              </a:pPr>
              <a:r>
                <a:rPr lang="en-US" altLang="zh-CN" sz="1000" b="1">
                  <a:solidFill>
                    <a:schemeClr val="lt1">
                      <a:lumMod val="100000"/>
                    </a:schemeClr>
                  </a:solidFill>
                  <a:latin typeface="微软雅黑" panose="020B0503020204020204" charset="-122"/>
                  <a:ea typeface="微软雅黑" panose="020B0503020204020204" charset="-122"/>
                  <a:cs typeface="+mn-ea"/>
                </a:rPr>
                <a:t>01</a:t>
              </a:r>
            </a:p>
          </p:txBody>
        </p:sp>
        <p:sp>
          <p:nvSpPr>
            <p:cNvPr id="373" name="矩形 372"/>
            <p:cNvSpPr/>
            <p:nvPr>
              <p:custDataLst>
                <p:tags r:id="rId3"/>
              </p:custDataLst>
            </p:nvPr>
          </p:nvSpPr>
          <p:spPr>
            <a:xfrm>
              <a:off x="12303" y="6913"/>
              <a:ext cx="2929" cy="844"/>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900" dirty="0">
                  <a:ln>
                    <a:noFill/>
                    <a:prstDash val="sysDot"/>
                  </a:ln>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支持昇腾</a:t>
              </a:r>
              <a:r>
                <a:rPr lang="zh-CN" sz="900" dirty="0">
                  <a:ln>
                    <a:noFill/>
                    <a:prstDash val="sysDot"/>
                  </a:ln>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、鲲鹏、瑞芯微等主流</a:t>
              </a:r>
              <a:r>
                <a:rPr lang="zh-CN" altLang="en-US" sz="900" dirty="0">
                  <a:ln>
                    <a:noFill/>
                    <a:prstDash val="sysDot"/>
                  </a:ln>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处理器，跨架构兼容</a:t>
              </a:r>
              <a:endParaRPr lang="en-US" altLang="zh-CN" sz="900" dirty="0">
                <a:ln>
                  <a:noFill/>
                  <a:prstDash val="sysDot"/>
                </a:ln>
                <a:solidFill>
                  <a:schemeClr val="dk1">
                    <a:lumMod val="85000"/>
                    <a:lumOff val="15000"/>
                  </a:schemeClr>
                </a:solidFill>
                <a:latin typeface="微软雅黑" panose="020B0503020204020204" charset="-122"/>
                <a:ea typeface="微软雅黑" panose="020B0503020204020204" charset="-122"/>
                <a:cs typeface="微软雅黑" panose="020B0503020204020204" charset="-122"/>
              </a:endParaRPr>
            </a:p>
          </p:txBody>
        </p:sp>
        <p:sp>
          <p:nvSpPr>
            <p:cNvPr id="374" name="矩形 373"/>
            <p:cNvSpPr/>
            <p:nvPr>
              <p:custDataLst>
                <p:tags r:id="rId4"/>
              </p:custDataLst>
            </p:nvPr>
          </p:nvSpPr>
          <p:spPr>
            <a:xfrm>
              <a:off x="12302" y="6464"/>
              <a:ext cx="2732" cy="340"/>
            </a:xfrm>
            <a:prstGeom prst="rect">
              <a:avLst/>
            </a:prstGeom>
            <a:noFill/>
          </p:spPr>
          <p:txBody>
            <a:bodyPr wrap="square" lIns="0" tIns="0" rIns="0" bIns="0" rtlCol="0" anchor="b" anchorCtr="0">
              <a:noAutofit/>
            </a:bodyPr>
            <a:lstStyle/>
            <a:p>
              <a:pPr>
                <a:spcBef>
                  <a:spcPct val="0"/>
                </a:spcBef>
                <a:spcAft>
                  <a:spcPct val="0"/>
                </a:spcAft>
              </a:pPr>
              <a:r>
                <a:rPr lang="zh-CN" altLang="en-US" sz="1200" b="1" dirty="0">
                  <a:solidFill>
                    <a:schemeClr val="dk1">
                      <a:lumMod val="100000"/>
                    </a:schemeClr>
                  </a:solidFill>
                  <a:latin typeface="微软雅黑" panose="020B0503020204020204" charset="-122"/>
                  <a:ea typeface="微软雅黑" panose="020B0503020204020204" charset="-122"/>
                  <a:cs typeface="+mn-ea"/>
                </a:rPr>
                <a:t>芯片自主</a:t>
              </a:r>
            </a:p>
          </p:txBody>
        </p:sp>
        <p:sp>
          <p:nvSpPr>
            <p:cNvPr id="375" name="矩形: 圆角 30"/>
            <p:cNvSpPr/>
            <p:nvPr>
              <p:custDataLst>
                <p:tags r:id="rId5"/>
              </p:custDataLst>
            </p:nvPr>
          </p:nvSpPr>
          <p:spPr>
            <a:xfrm>
              <a:off x="11462" y="8211"/>
              <a:ext cx="3843" cy="1563"/>
            </a:xfrm>
            <a:prstGeom prst="roundRect">
              <a:avLst>
                <a:gd name="adj" fmla="val 6425"/>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50800" dir="5400000" algn="ctr" rotWithShape="0">
                <a:schemeClr val="accent1">
                  <a:alpha val="20000"/>
                </a:schemeClr>
              </a:outerShdw>
            </a:effectLst>
          </p:spPr>
          <p:txBody>
            <a:bodyPr lIns="0" rIns="0" rtlCol="0" anchor="ctr">
              <a:noAutofit/>
            </a:bodyPr>
            <a:lstStyle/>
            <a:p>
              <a:pPr algn="ctr"/>
              <a:endParaRPr lang="zh-CN" altLang="en-US" sz="1200">
                <a:latin typeface="微软雅黑" panose="020B0503020204020204" charset="-122"/>
                <a:ea typeface="微软雅黑" panose="020B0503020204020204" charset="-122"/>
              </a:endParaRPr>
            </a:p>
          </p:txBody>
        </p:sp>
        <p:sp>
          <p:nvSpPr>
            <p:cNvPr id="376" name="椭圆 375"/>
            <p:cNvSpPr/>
            <p:nvPr>
              <p:custDataLst>
                <p:tags r:id="rId6"/>
              </p:custDataLst>
            </p:nvPr>
          </p:nvSpPr>
          <p:spPr>
            <a:xfrm>
              <a:off x="11664" y="8419"/>
              <a:ext cx="400" cy="400"/>
            </a:xfrm>
            <a:prstGeom prst="ellipse">
              <a:avLst/>
            </a:prstGeom>
            <a:gradFill>
              <a:gsLst>
                <a:gs pos="0">
                  <a:schemeClr val="accent1"/>
                </a:gs>
                <a:gs pos="100000">
                  <a:schemeClr val="accent1">
                    <a:lumMod val="75000"/>
                  </a:schemeClr>
                </a:gs>
              </a:gsLst>
              <a:lin ang="7686814" scaled="0"/>
            </a:gra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altLang="zh-CN" sz="1000" b="1">
                  <a:solidFill>
                    <a:schemeClr val="lt1">
                      <a:lumMod val="100000"/>
                    </a:schemeClr>
                  </a:solidFill>
                  <a:latin typeface="微软雅黑" panose="020B0503020204020204" charset="-122"/>
                  <a:ea typeface="微软雅黑" panose="020B0503020204020204" charset="-122"/>
                  <a:cs typeface="+mn-ea"/>
                </a:rPr>
                <a:t>03</a:t>
              </a:r>
            </a:p>
          </p:txBody>
        </p:sp>
        <p:sp>
          <p:nvSpPr>
            <p:cNvPr id="377" name="矩形 376"/>
            <p:cNvSpPr/>
            <p:nvPr>
              <p:custDataLst>
                <p:tags r:id="rId7"/>
              </p:custDataLst>
            </p:nvPr>
          </p:nvSpPr>
          <p:spPr>
            <a:xfrm>
              <a:off x="12303" y="8792"/>
              <a:ext cx="2929" cy="844"/>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900" dirty="0">
                  <a:ln>
                    <a:noFill/>
                    <a:prstDash val="sysDot"/>
                  </a:ln>
                  <a:solidFill>
                    <a:schemeClr val="dk1">
                      <a:lumMod val="85000"/>
                      <a:lumOff val="15000"/>
                    </a:schemeClr>
                  </a:solidFill>
                  <a:latin typeface="微软雅黑" panose="020B0503020204020204" charset="-122"/>
                  <a:ea typeface="微软雅黑" panose="020B0503020204020204" charset="-122"/>
                  <a:cs typeface="+mn-ea"/>
                </a:rPr>
                <a:t>全流程开发工具链和模型适配，支持算法模型的快速适配</a:t>
              </a:r>
            </a:p>
          </p:txBody>
        </p:sp>
        <p:sp>
          <p:nvSpPr>
            <p:cNvPr id="378" name="矩形 377"/>
            <p:cNvSpPr/>
            <p:nvPr>
              <p:custDataLst>
                <p:tags r:id="rId8"/>
              </p:custDataLst>
            </p:nvPr>
          </p:nvSpPr>
          <p:spPr>
            <a:xfrm>
              <a:off x="12302" y="8344"/>
              <a:ext cx="2732" cy="340"/>
            </a:xfrm>
            <a:prstGeom prst="rect">
              <a:avLst/>
            </a:prstGeom>
            <a:noFill/>
          </p:spPr>
          <p:txBody>
            <a:bodyPr wrap="square" lIns="0" tIns="0" rIns="0" bIns="0" rtlCol="0" anchor="b" anchorCtr="0">
              <a:noAutofit/>
            </a:bodyPr>
            <a:lstStyle/>
            <a:p>
              <a:pPr>
                <a:spcBef>
                  <a:spcPct val="0"/>
                </a:spcBef>
                <a:spcAft>
                  <a:spcPct val="0"/>
                </a:spcAft>
              </a:pPr>
              <a:r>
                <a:rPr lang="zh-CN" altLang="en-US" sz="1200" b="1">
                  <a:solidFill>
                    <a:schemeClr val="dk1">
                      <a:lumMod val="100000"/>
                    </a:schemeClr>
                  </a:solidFill>
                  <a:latin typeface="微软雅黑" panose="020B0503020204020204" charset="-122"/>
                  <a:ea typeface="微软雅黑" panose="020B0503020204020204" charset="-122"/>
                  <a:cs typeface="+mn-ea"/>
                </a:rPr>
                <a:t>高效开发</a:t>
              </a:r>
            </a:p>
          </p:txBody>
        </p:sp>
        <p:sp>
          <p:nvSpPr>
            <p:cNvPr id="363" name="矩形: 圆角 2"/>
            <p:cNvSpPr/>
            <p:nvPr>
              <p:custDataLst>
                <p:tags r:id="rId9"/>
              </p:custDataLst>
            </p:nvPr>
          </p:nvSpPr>
          <p:spPr>
            <a:xfrm>
              <a:off x="15498" y="6332"/>
              <a:ext cx="3843" cy="1563"/>
            </a:xfrm>
            <a:prstGeom prst="roundRect">
              <a:avLst>
                <a:gd name="adj" fmla="val 5492"/>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50800" dir="5400000" algn="ctr" rotWithShape="0">
                <a:schemeClr val="accent1">
                  <a:alpha val="20000"/>
                </a:schemeClr>
              </a:outerShdw>
            </a:effectLst>
          </p:spPr>
          <p:txBody>
            <a:bodyPr lIns="0" rIns="0" rtlCol="0" anchor="ctr">
              <a:noAutofit/>
            </a:bodyPr>
            <a:lstStyle/>
            <a:p>
              <a:pPr algn="ctr"/>
              <a:endParaRPr lang="zh-CN" altLang="en-US" sz="1200">
                <a:latin typeface="微软雅黑" panose="020B0503020204020204" charset="-122"/>
                <a:ea typeface="微软雅黑" panose="020B0503020204020204" charset="-122"/>
              </a:endParaRPr>
            </a:p>
          </p:txBody>
        </p:sp>
        <p:sp>
          <p:nvSpPr>
            <p:cNvPr id="364" name="椭圆 363"/>
            <p:cNvSpPr/>
            <p:nvPr>
              <p:custDataLst>
                <p:tags r:id="rId10"/>
              </p:custDataLst>
            </p:nvPr>
          </p:nvSpPr>
          <p:spPr>
            <a:xfrm>
              <a:off x="15701" y="6540"/>
              <a:ext cx="400" cy="400"/>
            </a:xfrm>
            <a:prstGeom prst="ellipse">
              <a:avLst/>
            </a:prstGeom>
            <a:gradFill>
              <a:gsLst>
                <a:gs pos="0">
                  <a:schemeClr val="accent1"/>
                </a:gs>
                <a:gs pos="100000">
                  <a:schemeClr val="accent1">
                    <a:lumMod val="75000"/>
                  </a:schemeClr>
                </a:gs>
              </a:gsLst>
              <a:lin ang="7686814" scaled="0"/>
            </a:gra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anchor="ctr" anchorCtr="0">
              <a:noAutofit/>
            </a:bodyPr>
            <a:lstStyle/>
            <a:p>
              <a:pPr algn="ctr">
                <a:spcBef>
                  <a:spcPct val="0"/>
                </a:spcBef>
                <a:spcAft>
                  <a:spcPct val="0"/>
                </a:spcAft>
              </a:pPr>
              <a:r>
                <a:rPr lang="en-US" altLang="zh-CN" sz="1000" b="1">
                  <a:solidFill>
                    <a:schemeClr val="lt1">
                      <a:lumMod val="100000"/>
                    </a:schemeClr>
                  </a:solidFill>
                  <a:latin typeface="微软雅黑" panose="020B0503020204020204" charset="-122"/>
                  <a:ea typeface="微软雅黑" panose="020B0503020204020204" charset="-122"/>
                  <a:cs typeface="+mn-ea"/>
                </a:rPr>
                <a:t>02</a:t>
              </a:r>
            </a:p>
          </p:txBody>
        </p:sp>
        <p:sp>
          <p:nvSpPr>
            <p:cNvPr id="365" name="矩形 364"/>
            <p:cNvSpPr/>
            <p:nvPr>
              <p:custDataLst>
                <p:tags r:id="rId11"/>
              </p:custDataLst>
            </p:nvPr>
          </p:nvSpPr>
          <p:spPr>
            <a:xfrm>
              <a:off x="16339" y="6913"/>
              <a:ext cx="3001" cy="844"/>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900" dirty="0">
                  <a:ln>
                    <a:noFill/>
                    <a:prstDash val="sysDot"/>
                  </a:ln>
                  <a:solidFill>
                    <a:schemeClr val="dk1">
                      <a:lumMod val="85000"/>
                      <a:lumOff val="15000"/>
                    </a:schemeClr>
                  </a:solidFill>
                  <a:latin typeface="微软雅黑" panose="020B0503020204020204" charset="-122"/>
                  <a:ea typeface="微软雅黑" panose="020B0503020204020204" charset="-122"/>
                  <a:cs typeface="微软雅黑" panose="020B0503020204020204" charset="-122"/>
                </a:rPr>
                <a:t>内部集成了多个AI core，具备强大的半精度和整数精度算力</a:t>
              </a:r>
            </a:p>
          </p:txBody>
        </p:sp>
        <p:sp>
          <p:nvSpPr>
            <p:cNvPr id="366" name="矩形 365"/>
            <p:cNvSpPr/>
            <p:nvPr>
              <p:custDataLst>
                <p:tags r:id="rId12"/>
              </p:custDataLst>
            </p:nvPr>
          </p:nvSpPr>
          <p:spPr>
            <a:xfrm>
              <a:off x="16339" y="6465"/>
              <a:ext cx="2739" cy="340"/>
            </a:xfrm>
            <a:prstGeom prst="rect">
              <a:avLst/>
            </a:prstGeom>
            <a:noFill/>
          </p:spPr>
          <p:txBody>
            <a:bodyPr wrap="square" lIns="0" tIns="0" rIns="0" bIns="0" rtlCol="0" anchor="b" anchorCtr="0">
              <a:noAutofit/>
            </a:bodyPr>
            <a:lstStyle/>
            <a:p>
              <a:pPr>
                <a:spcBef>
                  <a:spcPct val="0"/>
                </a:spcBef>
                <a:spcAft>
                  <a:spcPct val="0"/>
                </a:spcAft>
              </a:pPr>
              <a:r>
                <a:rPr lang="zh-CN" altLang="en-US" sz="1200" b="1" dirty="0">
                  <a:solidFill>
                    <a:schemeClr val="dk1">
                      <a:lumMod val="100000"/>
                    </a:schemeClr>
                  </a:solidFill>
                  <a:latin typeface="微软雅黑" panose="020B0503020204020204" charset="-122"/>
                  <a:ea typeface="微软雅黑" panose="020B0503020204020204" charset="-122"/>
                  <a:cs typeface="+mn-ea"/>
                </a:rPr>
                <a:t>强大算力</a:t>
              </a:r>
            </a:p>
          </p:txBody>
        </p:sp>
        <p:sp>
          <p:nvSpPr>
            <p:cNvPr id="367" name="矩形: 圆角 13"/>
            <p:cNvSpPr/>
            <p:nvPr>
              <p:custDataLst>
                <p:tags r:id="rId13"/>
              </p:custDataLst>
            </p:nvPr>
          </p:nvSpPr>
          <p:spPr>
            <a:xfrm>
              <a:off x="15498" y="8212"/>
              <a:ext cx="3843" cy="1563"/>
            </a:xfrm>
            <a:prstGeom prst="roundRect">
              <a:avLst>
                <a:gd name="adj" fmla="val 6004"/>
              </a:avLst>
            </a:prstGeom>
            <a:solidFill>
              <a:srgbClr val="FFFFFF"/>
            </a:solidFill>
            <a:ln w="3175" cap="flat" cmpd="sng" algn="ctr">
              <a:solidFill>
                <a:schemeClr val="accent1">
                  <a:lumMod val="100000"/>
                  <a:alpha val="20000"/>
                </a:schemeClr>
              </a:solidFill>
              <a:prstDash val="solid"/>
              <a:round/>
              <a:headEnd type="none" w="med" len="med"/>
              <a:tailEnd type="none" w="med" len="med"/>
            </a:ln>
            <a:effectLst>
              <a:outerShdw blurRad="508000" dist="50800" dir="5400000" algn="ctr" rotWithShape="0">
                <a:schemeClr val="accent1">
                  <a:alpha val="20000"/>
                </a:schemeClr>
              </a:outerShdw>
            </a:effectLst>
          </p:spPr>
          <p:txBody>
            <a:bodyPr lIns="0" rIns="0" rtlCol="0" anchor="ctr">
              <a:noAutofit/>
            </a:bodyPr>
            <a:lstStyle/>
            <a:p>
              <a:pPr algn="ctr"/>
              <a:endParaRPr lang="zh-CN" altLang="en-US" sz="1200">
                <a:latin typeface="微软雅黑" panose="020B0503020204020204" charset="-122"/>
                <a:ea typeface="微软雅黑" panose="020B0503020204020204" charset="-122"/>
              </a:endParaRPr>
            </a:p>
          </p:txBody>
        </p:sp>
        <p:sp>
          <p:nvSpPr>
            <p:cNvPr id="368" name="椭圆 367"/>
            <p:cNvSpPr/>
            <p:nvPr>
              <p:custDataLst>
                <p:tags r:id="rId14"/>
              </p:custDataLst>
            </p:nvPr>
          </p:nvSpPr>
          <p:spPr>
            <a:xfrm>
              <a:off x="15701" y="8420"/>
              <a:ext cx="400" cy="400"/>
            </a:xfrm>
            <a:prstGeom prst="ellipse">
              <a:avLst/>
            </a:prstGeom>
            <a:gradFill>
              <a:gsLst>
                <a:gs pos="0">
                  <a:schemeClr val="accent1"/>
                </a:gs>
                <a:gs pos="100000">
                  <a:schemeClr val="accent1">
                    <a:lumMod val="75000"/>
                  </a:schemeClr>
                </a:gs>
              </a:gsLst>
              <a:lin ang="7686814" scaled="0"/>
            </a:gradFill>
            <a:ln w="25400">
              <a:noFill/>
            </a:ln>
            <a:effectLst>
              <a:outerShdw blurRad="254000" dist="76200" dir="5399998" algn="ctr" rotWithShape="0">
                <a:schemeClr val="accent1">
                  <a:alpha val="25000"/>
                </a:schemeClr>
              </a:outerShdw>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algn="ctr">
                <a:spcBef>
                  <a:spcPct val="0"/>
                </a:spcBef>
                <a:spcAft>
                  <a:spcPct val="0"/>
                </a:spcAft>
              </a:pPr>
              <a:r>
                <a:rPr lang="en-US" altLang="zh-CN" sz="1000" b="1">
                  <a:solidFill>
                    <a:schemeClr val="lt1">
                      <a:lumMod val="100000"/>
                    </a:schemeClr>
                  </a:solidFill>
                  <a:latin typeface="微软雅黑" panose="020B0503020204020204" charset="-122"/>
                  <a:ea typeface="微软雅黑" panose="020B0503020204020204" charset="-122"/>
                  <a:cs typeface="+mn-ea"/>
                </a:rPr>
                <a:t>04</a:t>
              </a:r>
            </a:p>
          </p:txBody>
        </p:sp>
        <p:sp>
          <p:nvSpPr>
            <p:cNvPr id="369" name="矩形 368"/>
            <p:cNvSpPr/>
            <p:nvPr>
              <p:custDataLst>
                <p:tags r:id="rId15"/>
              </p:custDataLst>
            </p:nvPr>
          </p:nvSpPr>
          <p:spPr>
            <a:xfrm>
              <a:off x="16340" y="8793"/>
              <a:ext cx="3000" cy="844"/>
            </a:xfrm>
            <a:prstGeom prst="rect">
              <a:avLst/>
            </a:prstGeom>
            <a:noFill/>
          </p:spPr>
          <p:txBody>
            <a:bodyPr wrap="square" lIns="0" tIns="0" rIns="0" bIns="0" rtlCol="0" anchor="t" anchorCtr="0">
              <a:noAutofit/>
            </a:bodyPr>
            <a:lstStyle/>
            <a:p>
              <a:pPr>
                <a:lnSpc>
                  <a:spcPct val="150000"/>
                </a:lnSpc>
                <a:spcBef>
                  <a:spcPct val="0"/>
                </a:spcBef>
                <a:spcAft>
                  <a:spcPct val="0"/>
                </a:spcAft>
              </a:pPr>
              <a:r>
                <a:rPr lang="zh-CN" altLang="en-US" sz="900">
                  <a:ln>
                    <a:noFill/>
                    <a:prstDash val="sysDot"/>
                  </a:ln>
                  <a:solidFill>
                    <a:schemeClr val="dk1">
                      <a:lumMod val="85000"/>
                      <a:lumOff val="15000"/>
                    </a:schemeClr>
                  </a:solidFill>
                  <a:latin typeface="微软雅黑" panose="020B0503020204020204" charset="-122"/>
                  <a:ea typeface="微软雅黑" panose="020B0503020204020204" charset="-122"/>
                  <a:cs typeface="+mn-ea"/>
                </a:rPr>
                <a:t>丰富的样例和预训练模型以及广泛的应用场景</a:t>
              </a:r>
            </a:p>
          </p:txBody>
        </p:sp>
        <p:sp>
          <p:nvSpPr>
            <p:cNvPr id="370" name="矩形 369"/>
            <p:cNvSpPr/>
            <p:nvPr>
              <p:custDataLst>
                <p:tags r:id="rId16"/>
              </p:custDataLst>
            </p:nvPr>
          </p:nvSpPr>
          <p:spPr>
            <a:xfrm>
              <a:off x="16339" y="8345"/>
              <a:ext cx="2739" cy="340"/>
            </a:xfrm>
            <a:prstGeom prst="rect">
              <a:avLst/>
            </a:prstGeom>
            <a:noFill/>
          </p:spPr>
          <p:txBody>
            <a:bodyPr wrap="square" lIns="0" tIns="0" rIns="0" bIns="0" rtlCol="0" anchor="b" anchorCtr="0">
              <a:noAutofit/>
            </a:bodyPr>
            <a:lstStyle/>
            <a:p>
              <a:pPr>
                <a:spcBef>
                  <a:spcPct val="0"/>
                </a:spcBef>
                <a:spcAft>
                  <a:spcPct val="0"/>
                </a:spcAft>
              </a:pPr>
              <a:r>
                <a:rPr lang="zh-CN" altLang="en-US" sz="1200" b="1" dirty="0">
                  <a:solidFill>
                    <a:schemeClr val="dk1">
                      <a:lumMod val="100000"/>
                    </a:schemeClr>
                  </a:solidFill>
                  <a:latin typeface="微软雅黑" panose="020B0503020204020204" charset="-122"/>
                  <a:ea typeface="微软雅黑" panose="020B0503020204020204" charset="-122"/>
                  <a:cs typeface="+mn-ea"/>
                </a:rPr>
                <a:t>应用广泛</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1"/>
          <a:stretch>
            <a:fillRect/>
          </a:stretch>
        </a:blipFill>
        <a:effectLst/>
      </p:bgPr>
    </p:bg>
    <p:spTree>
      <p:nvGrpSpPr>
        <p:cNvPr id="1" name=""/>
        <p:cNvGrpSpPr/>
        <p:nvPr/>
      </p:nvGrpSpPr>
      <p:grpSpPr>
        <a:xfrm>
          <a:off x="0" y="0"/>
          <a:ext cx="0" cy="0"/>
          <a:chOff x="0" y="0"/>
          <a:chExt cx="0" cy="0"/>
        </a:xfrm>
      </p:grpSpPr>
      <p:sp>
        <p:nvSpPr>
          <p:cNvPr id="169" name="圆角矩形 168"/>
          <p:cNvSpPr/>
          <p:nvPr/>
        </p:nvSpPr>
        <p:spPr>
          <a:xfrm>
            <a:off x="894715" y="1402080"/>
            <a:ext cx="7469505" cy="4664075"/>
          </a:xfrm>
          <a:prstGeom prst="round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descr="7f5ab4de8e6312a176c47047ff27cf6"/>
          <p:cNvPicPr>
            <a:picLocks noChangeAspect="1"/>
          </p:cNvPicPr>
          <p:nvPr/>
        </p:nvPicPr>
        <p:blipFill>
          <a:blip r:embed="rId42"/>
          <a:stretch>
            <a:fillRect/>
          </a:stretch>
        </p:blipFill>
        <p:spPr>
          <a:xfrm>
            <a:off x="10101580" y="6042025"/>
            <a:ext cx="1439545" cy="398780"/>
          </a:xfrm>
          <a:prstGeom prst="rect">
            <a:avLst/>
          </a:prstGeom>
        </p:spPr>
      </p:pic>
      <p:sp>
        <p:nvSpPr>
          <p:cNvPr id="31" name="矩形 30"/>
          <p:cNvSpPr/>
          <p:nvPr/>
        </p:nvSpPr>
        <p:spPr>
          <a:xfrm>
            <a:off x="1163955" y="802005"/>
            <a:ext cx="3185487" cy="369332"/>
          </a:xfrm>
          <a:prstGeom prst="rect">
            <a:avLst/>
          </a:prstGeom>
        </p:spPr>
        <p:txBody>
          <a:bodyPr wrap="none">
            <a:spAutoFit/>
          </a:bodyPr>
          <a:lstStyle/>
          <a:p>
            <a:pPr lvl="0" algn="l" defTabSz="914400">
              <a:defRPr/>
            </a:pPr>
            <a:r>
              <a:rPr lang="zh-CN" altLang="en-US" b="1" dirty="0">
                <a:solidFill>
                  <a:schemeClr val="bg1">
                    <a:lumMod val="50000"/>
                  </a:schemeClr>
                </a:solidFill>
                <a:latin typeface="微软雅黑" panose="020B0503020204020204" charset="-122"/>
                <a:ea typeface="微软雅黑" panose="020B0503020204020204" charset="-122"/>
                <a:cs typeface="Arial" panose="020B0604020202020204" pitchFamily="34" charset="0"/>
              </a:rPr>
              <a:t>华郅边缘智算平台</a:t>
            </a:r>
            <a:r>
              <a:rPr lang="zh-CN" altLang="en-US" b="1" dirty="0">
                <a:solidFill>
                  <a:schemeClr val="bg1">
                    <a:lumMod val="50000"/>
                  </a:schemeClr>
                </a:solidFill>
                <a:latin typeface="微软雅黑" panose="020B0503020204020204" charset="-122"/>
                <a:ea typeface="微软雅黑" panose="020B0503020204020204" charset="-122"/>
                <a:cs typeface="Arial" panose="020B0604020202020204" pitchFamily="34" charset="0"/>
                <a:sym typeface="+mn-ea"/>
              </a:rPr>
              <a:t>的</a:t>
            </a:r>
            <a:r>
              <a:rPr lang="zh-CN" altLang="en-US" b="1" dirty="0">
                <a:solidFill>
                  <a:schemeClr val="bg1">
                    <a:lumMod val="50000"/>
                  </a:schemeClr>
                </a:solidFill>
                <a:latin typeface="微软雅黑" panose="020B0503020204020204" charset="-122"/>
                <a:ea typeface="微软雅黑" panose="020B0503020204020204" charset="-122"/>
                <a:cs typeface="Arial" panose="020B0604020202020204" pitchFamily="34" charset="0"/>
              </a:rPr>
              <a:t>技术优势</a:t>
            </a:r>
          </a:p>
        </p:txBody>
      </p:sp>
      <p:sp>
        <p:nvSpPr>
          <p:cNvPr id="2" name="矩形 1"/>
          <p:cNvSpPr/>
          <p:nvPr/>
        </p:nvSpPr>
        <p:spPr>
          <a:xfrm>
            <a:off x="1270" y="6665595"/>
            <a:ext cx="12190730" cy="201930"/>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0" name="矩形 129"/>
          <p:cNvSpPr/>
          <p:nvPr/>
        </p:nvSpPr>
        <p:spPr>
          <a:xfrm rot="16200000">
            <a:off x="837565" y="923925"/>
            <a:ext cx="227330" cy="127000"/>
          </a:xfrm>
          <a:prstGeom prst="rect">
            <a:avLst/>
          </a:prstGeom>
          <a:solidFill>
            <a:srgbClr val="0045C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1" name="矩形 130"/>
          <p:cNvSpPr/>
          <p:nvPr/>
        </p:nvSpPr>
        <p:spPr>
          <a:xfrm rot="16200000">
            <a:off x="981075" y="949325"/>
            <a:ext cx="227330" cy="76200"/>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7" name="圆角矩形 26"/>
          <p:cNvSpPr/>
          <p:nvPr>
            <p:custDataLst>
              <p:tags r:id="rId2"/>
            </p:custDataLst>
          </p:nvPr>
        </p:nvSpPr>
        <p:spPr>
          <a:xfrm>
            <a:off x="8482330" y="1402080"/>
            <a:ext cx="3009265" cy="4664075"/>
          </a:xfrm>
          <a:prstGeom prst="roundRect">
            <a:avLst>
              <a:gd name="adj" fmla="val 4047"/>
            </a:avLst>
          </a:prstGeom>
          <a:solidFill>
            <a:schemeClr val="accent1">
              <a:lumMod val="20000"/>
              <a:lumOff val="80000"/>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algn="ctr"/>
            <a:endParaRPr lang="zh-CN" altLang="en-US">
              <a:sym typeface="+mn-ea"/>
            </a:endParaRPr>
          </a:p>
        </p:txBody>
      </p:sp>
      <p:sp>
        <p:nvSpPr>
          <p:cNvPr id="156" name="文本框 155"/>
          <p:cNvSpPr txBox="1"/>
          <p:nvPr/>
        </p:nvSpPr>
        <p:spPr>
          <a:xfrm>
            <a:off x="8616315" y="2484755"/>
            <a:ext cx="2740660" cy="3581400"/>
          </a:xfrm>
          <a:prstGeom prst="rect">
            <a:avLst/>
          </a:prstGeom>
          <a:noFill/>
        </p:spPr>
        <p:txBody>
          <a:bodyPr wrap="square" rtlCol="0" anchor="t">
            <a:noAutofit/>
          </a:bodyPr>
          <a:lstStyle/>
          <a:p>
            <a:pPr marL="171450" indent="-171450" algn="ctr">
              <a:lnSpc>
                <a:spcPct val="0"/>
              </a:lnSpc>
              <a:buFont typeface="Wingdings" panose="05000000000000000000" charset="0"/>
              <a:buChar char="ü"/>
              <a:defRPr/>
            </a:pPr>
            <a:endParaRPr kumimoji="0" lang="en-US" altLang="zh-CN" sz="1000" b="1"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endParaRPr>
          </a:p>
          <a:p>
            <a:pPr marL="285750" indent="-285750">
              <a:lnSpc>
                <a:spcPct val="130000"/>
              </a:lnSpc>
              <a:buFont typeface="Wingdings" panose="05000000000000000000" charset="0"/>
              <a:buChar char="ü"/>
              <a:defRPr/>
            </a:pPr>
            <a:r>
              <a:rPr lang="zh-CN" altLang="en-US" sz="100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设备</a:t>
            </a:r>
            <a:r>
              <a:rPr lang="zh-CN" altLang="en-US" sz="10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启动时间低至</a:t>
            </a:r>
            <a:r>
              <a:rPr lang="en-US" altLang="zh-CN" sz="1600" b="1" kern="0" spc="80" dirty="0">
                <a:solidFill>
                  <a:srgbClr val="FF0000">
                    <a:alpha val="100000"/>
                  </a:srgbClr>
                </a:solidFill>
                <a:latin typeface="微软雅黑" panose="020B0503020204020204" charset="-122"/>
                <a:ea typeface="微软雅黑" panose="020B0503020204020204" charset="-122"/>
                <a:cs typeface="微软雅黑" panose="020B0503020204020204" charset="-122"/>
                <a:sym typeface="+mn-ea"/>
              </a:rPr>
              <a:t>4</a:t>
            </a:r>
            <a:r>
              <a:rPr lang="zh-CN" altLang="en-US" sz="1600" b="1" kern="0" spc="80" dirty="0">
                <a:solidFill>
                  <a:srgbClr val="FF0000">
                    <a:alpha val="100000"/>
                  </a:srgbClr>
                </a:solidFill>
                <a:latin typeface="微软雅黑" panose="020B0503020204020204" charset="-122"/>
                <a:ea typeface="微软雅黑" panose="020B0503020204020204" charset="-122"/>
                <a:cs typeface="微软雅黑" panose="020B0503020204020204" charset="-122"/>
                <a:sym typeface="+mn-ea"/>
              </a:rPr>
              <a:t>秒</a:t>
            </a:r>
            <a:r>
              <a:rPr lang="zh-CN" altLang="en-US" sz="10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，快速进入工作状态</a:t>
            </a:r>
          </a:p>
          <a:p>
            <a:pPr marL="285750" indent="-285750">
              <a:lnSpc>
                <a:spcPct val="90000"/>
              </a:lnSpc>
              <a:buFont typeface="Wingdings" panose="05000000000000000000" charset="0"/>
              <a:buChar char="ü"/>
              <a:defRPr/>
            </a:pPr>
            <a:endParaRPr lang="zh-CN" altLang="en-US" sz="10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charset="0"/>
              <a:buChar char="ü"/>
              <a:defRPr/>
            </a:pP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图传效率提升</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sym typeface="+mn-ea"/>
              </a:rPr>
              <a:t>60%</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，延迟低至</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80ms</a:t>
            </a: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charset="0"/>
              <a:buChar char="ü"/>
              <a:defRPr/>
            </a:pPr>
            <a:endParaRPr lang="en-US" altLang="zh-CN" sz="1000" b="1" dirty="0">
              <a:solidFill>
                <a:srgbClr val="FF0000"/>
              </a:solidFill>
              <a:latin typeface="微软雅黑" panose="020B0503020204020204" charset="-122"/>
              <a:ea typeface="微软雅黑" panose="020B0503020204020204" charset="-122"/>
              <a:cs typeface="微软雅黑" panose="020B0503020204020204" charset="-122"/>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charset="0"/>
              <a:buChar char="ü"/>
              <a:defRPr/>
            </a:pP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操作系统定向优化，功耗降低</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15%</a:t>
            </a: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charset="0"/>
              <a:buChar char="ü"/>
              <a:defRPr/>
            </a:pPr>
            <a:endParaRPr kumimoji="0" lang="en-US" altLang="zh-CN" sz="1000" b="1" i="0" u="none" strike="noStrike" kern="1200" cap="none" spc="0" normalizeH="0" baseline="0" dirty="0">
              <a:solidFill>
                <a:srgbClr val="FF0000"/>
              </a:solidFill>
              <a:latin typeface="微软雅黑" panose="020B0503020204020204" charset="-122"/>
              <a:ea typeface="微软雅黑" panose="020B0503020204020204" charset="-122"/>
              <a:cs typeface="微软雅黑" panose="020B0503020204020204" charset="-122"/>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charset="0"/>
              <a:buChar char="ü"/>
              <a:defRPr/>
            </a:pP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无人机间自发现、自接入，发现连接时常小于</a:t>
            </a:r>
            <a:r>
              <a:rPr lang="en-US" altLang="zh-CN" sz="1600" b="1" dirty="0">
                <a:solidFill>
                  <a:srgbClr val="FF0000"/>
                </a:solidFill>
                <a:latin typeface="微软雅黑" panose="020B0503020204020204" charset="-122"/>
                <a:ea typeface="微软雅黑" panose="020B0503020204020204" charset="-122"/>
                <a:cs typeface="微软雅黑" panose="020B0503020204020204" charset="-122"/>
                <a:sym typeface="+mn-ea"/>
              </a:rPr>
              <a:t>5</a:t>
            </a:r>
            <a:r>
              <a:rPr lang="zh-CN" altLang="en-US" sz="1600" b="1" dirty="0">
                <a:solidFill>
                  <a:srgbClr val="FF0000"/>
                </a:solidFill>
                <a:latin typeface="微软雅黑" panose="020B0503020204020204" charset="-122"/>
                <a:ea typeface="微软雅黑" panose="020B0503020204020204" charset="-122"/>
                <a:cs typeface="微软雅黑" panose="020B0503020204020204" charset="-122"/>
                <a:sym typeface="+mn-ea"/>
              </a:rPr>
              <a:t>秒</a:t>
            </a:r>
          </a:p>
          <a:p>
            <a:pPr marL="285750" marR="0" lvl="0" indent="-285750" algn="l" defTabSz="914400" rtl="0" eaLnBrk="1" fontAlgn="auto" latinLnBrk="0" hangingPunct="1">
              <a:lnSpc>
                <a:spcPct val="90000"/>
              </a:lnSpc>
              <a:spcBef>
                <a:spcPts val="0"/>
              </a:spcBef>
              <a:spcAft>
                <a:spcPts val="0"/>
              </a:spcAft>
              <a:buClrTx/>
              <a:buSzTx/>
              <a:buFont typeface="Wingdings" panose="05000000000000000000" charset="0"/>
              <a:buChar char="ü"/>
              <a:defRPr/>
            </a:pPr>
            <a:endParaRPr lang="zh-CN" altLang="en-US" sz="1600" b="1" dirty="0">
              <a:solidFill>
                <a:srgbClr val="FF0000"/>
              </a:solidFill>
              <a:latin typeface="微软雅黑" panose="020B0503020204020204" charset="-122"/>
              <a:ea typeface="微软雅黑" panose="020B0503020204020204" charset="-122"/>
              <a:cs typeface="微软雅黑" panose="020B0503020204020204" charset="-122"/>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charset="0"/>
              <a:buChar char="ü"/>
              <a:defRPr/>
            </a:pPr>
            <a:r>
              <a:rPr lang="zh-CN" altLang="en-US" sz="100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设备间随遇接入，应连尽连</a:t>
            </a: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charset="0"/>
              <a:buChar char="ü"/>
              <a:defRPr/>
            </a:pPr>
            <a:endParaRPr lang="en-US" altLang="zh-CN" sz="1000" b="1" dirty="0">
              <a:solidFill>
                <a:srgbClr val="FF0000"/>
              </a:solidFill>
              <a:latin typeface="微软雅黑" panose="020B0503020204020204" charset="-122"/>
              <a:ea typeface="微软雅黑" panose="020B0503020204020204" charset="-122"/>
              <a:cs typeface="微软雅黑" panose="020B0503020204020204" charset="-122"/>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charset="0"/>
              <a:buChar char="ü"/>
              <a:defRPr/>
            </a:pPr>
            <a:r>
              <a:rPr lang="zh-CN" altLang="en-US" sz="100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rPr>
              <a:t>设备协同，抗毁智能重组能力</a:t>
            </a:r>
            <a:endParaRPr kumimoji="0" lang="zh-CN" altLang="en-US" sz="10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99" name="文本框 298"/>
          <p:cNvSpPr txBox="1"/>
          <p:nvPr/>
        </p:nvSpPr>
        <p:spPr>
          <a:xfrm>
            <a:off x="919480" y="1800860"/>
            <a:ext cx="7210425" cy="398780"/>
          </a:xfrm>
          <a:prstGeom prst="rect">
            <a:avLst/>
          </a:prstGeom>
          <a:noFill/>
        </p:spPr>
        <p:txBody>
          <a:bodyPr wrap="square" rtlCol="0">
            <a:spAutoFit/>
          </a:bodyPr>
          <a:lstStyle/>
          <a:p>
            <a:pPr algn="ctr"/>
            <a:r>
              <a:rPr lang="zh-CN" altLang="en-US" sz="2000" b="1">
                <a:latin typeface="微软雅黑" panose="020B0503020204020204" charset="-122"/>
                <a:ea typeface="微软雅黑" panose="020B0503020204020204" charset="-122"/>
                <a:cs typeface="微软雅黑" panose="020B0503020204020204" charset="-122"/>
                <a:sym typeface="+mn-ea"/>
              </a:rPr>
              <a:t>华郅边缘智算六大关键技术特性</a:t>
            </a:r>
          </a:p>
        </p:txBody>
      </p:sp>
      <p:grpSp>
        <p:nvGrpSpPr>
          <p:cNvPr id="159" name="组合 158"/>
          <p:cNvGrpSpPr/>
          <p:nvPr>
            <p:custDataLst>
              <p:tags r:id="rId3"/>
            </p:custDataLst>
          </p:nvPr>
        </p:nvGrpSpPr>
        <p:grpSpPr>
          <a:xfrm>
            <a:off x="911225" y="2456815"/>
            <a:ext cx="7217410" cy="3138170"/>
            <a:chOff x="1435" y="4338"/>
            <a:chExt cx="9934" cy="4473"/>
          </a:xfrm>
        </p:grpSpPr>
        <p:sp>
          <p:nvSpPr>
            <p:cNvPr id="53" name="矩形 52"/>
            <p:cNvSpPr/>
            <p:nvPr>
              <p:custDataLst>
                <p:tags r:id="rId4"/>
              </p:custDataLst>
            </p:nvPr>
          </p:nvSpPr>
          <p:spPr>
            <a:xfrm>
              <a:off x="1445" y="6561"/>
              <a:ext cx="2902" cy="726"/>
            </a:xfrm>
            <a:prstGeom prst="rect">
              <a:avLst/>
            </a:prstGeom>
            <a:noFill/>
          </p:spPr>
          <p:txBody>
            <a:bodyPr wrap="square" lIns="0" tIns="0" rIns="0" bIns="0" rtlCol="0" anchor="t" anchorCtr="0">
              <a:noAutofit/>
            </a:bodyPr>
            <a:lstStyle/>
            <a:p>
              <a:pPr algn="just">
                <a:lnSpc>
                  <a:spcPct val="130000"/>
                </a:lnSpc>
                <a:spcBef>
                  <a:spcPct val="0"/>
                </a:spcBef>
                <a:spcAft>
                  <a:spcPct val="0"/>
                </a:spcAft>
              </a:pPr>
              <a:r>
                <a:rPr lang="zh-CN" altLang="en-US" sz="1000" dirty="0">
                  <a:solidFill>
                    <a:schemeClr val="tx1"/>
                  </a:solidFill>
                  <a:latin typeface="微软雅黑" panose="020B0503020204020204" charset="-122"/>
                  <a:ea typeface="微软雅黑" panose="020B0503020204020204" charset="-122"/>
                  <a:cs typeface="Arial" panose="020B0604020202020204" pitchFamily="34" charset="0"/>
                  <a:sym typeface="+mn-ea"/>
                </a:rPr>
                <a:t>全面优化算力服务，系统级定制优化，智能降低整体功耗</a:t>
              </a:r>
              <a:endParaRPr lang="zh-CN" altLang="en-US" sz="1000" dirty="0">
                <a:solidFill>
                  <a:schemeClr val="tx1"/>
                </a:solidFill>
                <a:latin typeface="微软雅黑" panose="020B0503020204020204" charset="-122"/>
                <a:ea typeface="微软雅黑" panose="020B0503020204020204" charset="-122"/>
                <a:cs typeface="Arial" panose="020B0604020202020204" pitchFamily="34" charset="0"/>
              </a:endParaRPr>
            </a:p>
            <a:p>
              <a:pPr algn="just">
                <a:lnSpc>
                  <a:spcPct val="130000"/>
                </a:lnSpc>
                <a:spcBef>
                  <a:spcPct val="0"/>
                </a:spcBef>
                <a:spcAft>
                  <a:spcPct val="0"/>
                </a:spcAft>
              </a:pPr>
              <a:endParaRPr lang="zh-CN" altLang="en-US" sz="1000" dirty="0">
                <a:solidFill>
                  <a:schemeClr val="tx1"/>
                </a:solidFill>
                <a:latin typeface="微软雅黑" panose="020B0503020204020204" charset="-122"/>
                <a:ea typeface="微软雅黑" panose="020B0503020204020204" charset="-122"/>
                <a:cs typeface="Arial" panose="020B0604020202020204" pitchFamily="34" charset="0"/>
                <a:sym typeface="+mn-ea"/>
              </a:endParaRPr>
            </a:p>
          </p:txBody>
        </p:sp>
        <p:sp>
          <p:nvSpPr>
            <p:cNvPr id="56" name="矩形 55"/>
            <p:cNvSpPr/>
            <p:nvPr>
              <p:custDataLst>
                <p:tags r:id="rId5"/>
              </p:custDataLst>
            </p:nvPr>
          </p:nvSpPr>
          <p:spPr>
            <a:xfrm>
              <a:off x="1441" y="5843"/>
              <a:ext cx="2905" cy="485"/>
            </a:xfrm>
            <a:prstGeom prst="rect">
              <a:avLst/>
            </a:prstGeom>
            <a:noFill/>
          </p:spPr>
          <p:txBody>
            <a:bodyPr wrap="square" lIns="0" tIns="0" rIns="0" bIns="0" rtlCol="0" anchor="b">
              <a:noAutofit/>
            </a:bodyPr>
            <a:lstStyle/>
            <a:p>
              <a:pPr algn="just">
                <a:spcBef>
                  <a:spcPct val="0"/>
                </a:spcBef>
                <a:spcAft>
                  <a:spcPct val="0"/>
                </a:spcAft>
              </a:pPr>
              <a:r>
                <a:rPr lang="zh-CN" altLang="en-US" sz="1400" b="1" dirty="0">
                  <a:solidFill>
                    <a:schemeClr val="tx1"/>
                  </a:solidFill>
                  <a:latin typeface="微软雅黑" panose="020B0503020204020204" charset="-122"/>
                  <a:ea typeface="微软雅黑" panose="020B0503020204020204" charset="-122"/>
                  <a:cs typeface="+mn-ea"/>
                  <a:sym typeface="+mn-ea"/>
                </a:rPr>
                <a:t>更低的功耗</a:t>
              </a:r>
            </a:p>
          </p:txBody>
        </p:sp>
        <p:cxnSp>
          <p:nvCxnSpPr>
            <p:cNvPr id="57" name="直接连接符 56"/>
            <p:cNvCxnSpPr/>
            <p:nvPr>
              <p:custDataLst>
                <p:tags r:id="rId6"/>
              </p:custDataLst>
            </p:nvPr>
          </p:nvCxnSpPr>
          <p:spPr>
            <a:xfrm flipH="1">
              <a:off x="1435" y="6442"/>
              <a:ext cx="409"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custDataLst>
                <p:tags r:id="rId7"/>
              </p:custDataLst>
            </p:nvPr>
          </p:nvCxnSpPr>
          <p:spPr>
            <a:xfrm flipH="1">
              <a:off x="1580" y="6441"/>
              <a:ext cx="3428" cy="0"/>
            </a:xfrm>
            <a:prstGeom prst="line">
              <a:avLst/>
            </a:prstGeom>
            <a:ln w="0" cmpd="sng">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89" name="矩形 88"/>
            <p:cNvSpPr/>
            <p:nvPr>
              <p:custDataLst>
                <p:tags r:id="rId8"/>
              </p:custDataLst>
            </p:nvPr>
          </p:nvSpPr>
          <p:spPr>
            <a:xfrm>
              <a:off x="1445" y="5050"/>
              <a:ext cx="2902" cy="726"/>
            </a:xfrm>
            <a:prstGeom prst="rect">
              <a:avLst/>
            </a:prstGeom>
            <a:noFill/>
          </p:spPr>
          <p:txBody>
            <a:bodyPr wrap="square" lIns="0" tIns="0" rIns="0" bIns="0" rtlCol="0" anchor="t" anchorCtr="0">
              <a:noAutofit/>
            </a:bodyPr>
            <a:lstStyle/>
            <a:p>
              <a:pPr algn="just">
                <a:lnSpc>
                  <a:spcPct val="130000"/>
                </a:lnSpc>
                <a:spcBef>
                  <a:spcPct val="0"/>
                </a:spcBef>
                <a:spcAft>
                  <a:spcPct val="0"/>
                </a:spcAft>
              </a:pPr>
              <a:r>
                <a:rPr lang="zh-CN" altLang="en-US" sz="1000" dirty="0">
                  <a:solidFill>
                    <a:schemeClr val="tx1"/>
                  </a:solidFill>
                  <a:latin typeface="微软雅黑" panose="020B0503020204020204" charset="-122"/>
                  <a:ea typeface="微软雅黑" panose="020B0503020204020204" charset="-122"/>
                  <a:cs typeface="Arial" panose="020B0604020202020204" pitchFamily="34" charset="0"/>
                  <a:sym typeface="+mn-ea"/>
                </a:rPr>
                <a:t>更快的系统启动速度，高速进入任务状态，系统故障快速恢复</a:t>
              </a:r>
              <a:endParaRPr lang="zh-CN" altLang="en-US" sz="1000" dirty="0">
                <a:solidFill>
                  <a:schemeClr val="tx1"/>
                </a:solidFill>
                <a:latin typeface="微软雅黑" panose="020B0503020204020204" charset="-122"/>
                <a:ea typeface="微软雅黑" panose="020B0503020204020204" charset="-122"/>
                <a:cs typeface="Arial" panose="020B0604020202020204" pitchFamily="34" charset="0"/>
              </a:endParaRPr>
            </a:p>
            <a:p>
              <a:pPr algn="just">
                <a:lnSpc>
                  <a:spcPct val="130000"/>
                </a:lnSpc>
                <a:spcBef>
                  <a:spcPct val="0"/>
                </a:spcBef>
                <a:spcAft>
                  <a:spcPct val="0"/>
                </a:spcAft>
              </a:pPr>
              <a:endParaRPr lang="zh-CN" altLang="en-US" sz="1000" dirty="0">
                <a:solidFill>
                  <a:schemeClr val="tx1"/>
                </a:solidFill>
                <a:latin typeface="微软雅黑" panose="020B0503020204020204" charset="-122"/>
                <a:ea typeface="微软雅黑" panose="020B0503020204020204" charset="-122"/>
                <a:cs typeface="Arial" panose="020B0604020202020204" pitchFamily="34" charset="0"/>
                <a:sym typeface="+mn-ea"/>
              </a:endParaRPr>
            </a:p>
          </p:txBody>
        </p:sp>
        <p:sp>
          <p:nvSpPr>
            <p:cNvPr id="90" name="矩形 89"/>
            <p:cNvSpPr/>
            <p:nvPr>
              <p:custDataLst>
                <p:tags r:id="rId9"/>
              </p:custDataLst>
            </p:nvPr>
          </p:nvSpPr>
          <p:spPr>
            <a:xfrm>
              <a:off x="1441" y="4338"/>
              <a:ext cx="2905" cy="485"/>
            </a:xfrm>
            <a:prstGeom prst="rect">
              <a:avLst/>
            </a:prstGeom>
            <a:noFill/>
          </p:spPr>
          <p:txBody>
            <a:bodyPr wrap="square" lIns="0" tIns="0" rIns="0" bIns="0" rtlCol="0" anchor="b">
              <a:noAutofit/>
            </a:bodyPr>
            <a:lstStyle/>
            <a:p>
              <a:pPr algn="just">
                <a:spcBef>
                  <a:spcPct val="0"/>
                </a:spcBef>
                <a:spcAft>
                  <a:spcPct val="0"/>
                </a:spcAft>
              </a:pPr>
              <a:r>
                <a:rPr lang="zh-CN" altLang="en-US" sz="1400" b="1">
                  <a:solidFill>
                    <a:schemeClr val="tx1"/>
                  </a:solidFill>
                  <a:latin typeface="微软雅黑" panose="020B0503020204020204" charset="-122"/>
                  <a:ea typeface="微软雅黑" panose="020B0503020204020204" charset="-122"/>
                  <a:cs typeface="+mn-ea"/>
                  <a:sym typeface="+mn-ea"/>
                </a:rPr>
                <a:t>更快的启动速度</a:t>
              </a:r>
            </a:p>
          </p:txBody>
        </p:sp>
        <p:cxnSp>
          <p:nvCxnSpPr>
            <p:cNvPr id="91" name="直接连接符 90"/>
            <p:cNvCxnSpPr/>
            <p:nvPr>
              <p:custDataLst>
                <p:tags r:id="rId10"/>
              </p:custDataLst>
            </p:nvPr>
          </p:nvCxnSpPr>
          <p:spPr>
            <a:xfrm flipH="1">
              <a:off x="1435" y="4937"/>
              <a:ext cx="409"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2" name="矩形 91"/>
            <p:cNvSpPr/>
            <p:nvPr>
              <p:custDataLst>
                <p:tags r:id="rId11"/>
              </p:custDataLst>
            </p:nvPr>
          </p:nvSpPr>
          <p:spPr>
            <a:xfrm>
              <a:off x="1445" y="8077"/>
              <a:ext cx="3139" cy="726"/>
            </a:xfrm>
            <a:prstGeom prst="rect">
              <a:avLst/>
            </a:prstGeom>
            <a:noFill/>
          </p:spPr>
          <p:txBody>
            <a:bodyPr wrap="square" lIns="0" tIns="0" rIns="0" bIns="0" rtlCol="0" anchor="t" anchorCtr="0">
              <a:noAutofit/>
            </a:bodyPr>
            <a:lstStyle/>
            <a:p>
              <a:pPr algn="just">
                <a:lnSpc>
                  <a:spcPct val="130000"/>
                </a:lnSpc>
                <a:spcBef>
                  <a:spcPct val="0"/>
                </a:spcBef>
                <a:spcAft>
                  <a:spcPct val="0"/>
                </a:spcAft>
              </a:pPr>
              <a:r>
                <a:rPr lang="zh-CN" altLang="en-US" sz="1000" dirty="0">
                  <a:solidFill>
                    <a:schemeClr val="tx1">
                      <a:lumMod val="85000"/>
                      <a:lumOff val="15000"/>
                    </a:schemeClr>
                  </a:solidFill>
                  <a:latin typeface="微软雅黑" panose="020B0503020204020204" charset="-122"/>
                  <a:ea typeface="微软雅黑" panose="020B0503020204020204" charset="-122"/>
                  <a:cs typeface="+mn-ea"/>
                  <a:sym typeface="+mn-ea"/>
                </a:rPr>
                <a:t>软实时方案实现，实时任务确定性执行，中断优化，业务快速调度，降低抖动</a:t>
              </a:r>
            </a:p>
          </p:txBody>
        </p:sp>
        <p:sp>
          <p:nvSpPr>
            <p:cNvPr id="93" name="矩形 92"/>
            <p:cNvSpPr/>
            <p:nvPr>
              <p:custDataLst>
                <p:tags r:id="rId12"/>
              </p:custDataLst>
            </p:nvPr>
          </p:nvSpPr>
          <p:spPr>
            <a:xfrm>
              <a:off x="1441" y="7360"/>
              <a:ext cx="2905" cy="485"/>
            </a:xfrm>
            <a:prstGeom prst="rect">
              <a:avLst/>
            </a:prstGeom>
            <a:noFill/>
          </p:spPr>
          <p:txBody>
            <a:bodyPr wrap="square" lIns="0" tIns="0" rIns="0" bIns="0" rtlCol="0" anchor="b">
              <a:noAutofit/>
            </a:bodyPr>
            <a:lstStyle/>
            <a:p>
              <a:pPr algn="just">
                <a:spcBef>
                  <a:spcPct val="0"/>
                </a:spcBef>
                <a:spcAft>
                  <a:spcPct val="0"/>
                </a:spcAft>
              </a:pPr>
              <a:r>
                <a:rPr lang="zh-CN" altLang="en-US" sz="1400" b="1" dirty="0">
                  <a:solidFill>
                    <a:schemeClr val="tx1"/>
                  </a:solidFill>
                  <a:latin typeface="微软雅黑" panose="020B0503020204020204" charset="-122"/>
                  <a:ea typeface="微软雅黑" panose="020B0503020204020204" charset="-122"/>
                  <a:cs typeface="+mn-ea"/>
                  <a:sym typeface="+mn-ea"/>
                </a:rPr>
                <a:t>更低的时延</a:t>
              </a:r>
            </a:p>
          </p:txBody>
        </p:sp>
        <p:cxnSp>
          <p:nvCxnSpPr>
            <p:cNvPr id="94" name="直接连接符 93"/>
            <p:cNvCxnSpPr/>
            <p:nvPr>
              <p:custDataLst>
                <p:tags r:id="rId13"/>
              </p:custDataLst>
            </p:nvPr>
          </p:nvCxnSpPr>
          <p:spPr>
            <a:xfrm flipH="1">
              <a:off x="1435" y="7958"/>
              <a:ext cx="409"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custDataLst>
                <p:tags r:id="rId14"/>
              </p:custDataLst>
            </p:nvPr>
          </p:nvCxnSpPr>
          <p:spPr>
            <a:xfrm flipH="1">
              <a:off x="1580" y="7957"/>
              <a:ext cx="4275" cy="0"/>
            </a:xfrm>
            <a:prstGeom prst="line">
              <a:avLst/>
            </a:prstGeom>
            <a:ln w="0" cmpd="sng">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98" name="矩形 97"/>
            <p:cNvSpPr/>
            <p:nvPr>
              <p:custDataLst>
                <p:tags r:id="rId15"/>
              </p:custDataLst>
            </p:nvPr>
          </p:nvSpPr>
          <p:spPr>
            <a:xfrm>
              <a:off x="8461" y="6568"/>
              <a:ext cx="2902" cy="726"/>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000" dirty="0">
                  <a:latin typeface="微软雅黑" panose="020B0503020204020204" charset="-122"/>
                  <a:ea typeface="微软雅黑" panose="020B0503020204020204" charset="-122"/>
                  <a:cs typeface="微软雅黑" panose="020B0503020204020204" charset="-122"/>
                  <a:sym typeface="+mn-ea"/>
                </a:rPr>
                <a:t>图像数据处理全程优化，</a:t>
              </a:r>
              <a:r>
                <a:rPr sz="10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高效硬件编解码</a:t>
              </a:r>
              <a:r>
                <a:rPr sz="1000" kern="0" spc="-23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 </a:t>
              </a:r>
              <a:r>
                <a:rPr sz="10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a:t>
              </a:r>
              <a:r>
                <a:rPr lang="zh-CN" sz="10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rPr>
                <a:t>多线程并发</a:t>
              </a:r>
              <a:endParaRPr lang="zh-CN" altLang="en-US" sz="1000" kern="0" spc="80" dirty="0">
                <a:solidFill>
                  <a:srgbClr val="000000">
                    <a:alpha val="100000"/>
                  </a:srgbClr>
                </a:solidFill>
                <a:latin typeface="微软雅黑" panose="020B0503020204020204" charset="-122"/>
                <a:ea typeface="微软雅黑" panose="020B0503020204020204" charset="-122"/>
                <a:cs typeface="微软雅黑" panose="020B0503020204020204" charset="-122"/>
                <a:sym typeface="+mn-ea"/>
              </a:endParaRPr>
            </a:p>
            <a:p>
              <a:pPr algn="r">
                <a:lnSpc>
                  <a:spcPct val="130000"/>
                </a:lnSpc>
                <a:spcBef>
                  <a:spcPct val="0"/>
                </a:spcBef>
                <a:spcAft>
                  <a:spcPct val="0"/>
                </a:spcAft>
              </a:pPr>
              <a:endParaRPr lang="zh-CN" altLang="en-US" sz="1000">
                <a:solidFill>
                  <a:schemeClr val="tx1">
                    <a:lumMod val="85000"/>
                    <a:lumOff val="15000"/>
                  </a:schemeClr>
                </a:solidFill>
                <a:latin typeface="微软雅黑" panose="020B0503020204020204" charset="-122"/>
                <a:ea typeface="微软雅黑" panose="020B0503020204020204" charset="-122"/>
                <a:cs typeface="+mn-ea"/>
                <a:sym typeface="+mn-ea"/>
              </a:endParaRPr>
            </a:p>
          </p:txBody>
        </p:sp>
        <p:sp>
          <p:nvSpPr>
            <p:cNvPr id="112" name="矩形 111"/>
            <p:cNvSpPr/>
            <p:nvPr>
              <p:custDataLst>
                <p:tags r:id="rId16"/>
              </p:custDataLst>
            </p:nvPr>
          </p:nvSpPr>
          <p:spPr>
            <a:xfrm>
              <a:off x="8452" y="5857"/>
              <a:ext cx="2905" cy="485"/>
            </a:xfrm>
            <a:prstGeom prst="rect">
              <a:avLst/>
            </a:prstGeom>
            <a:noFill/>
          </p:spPr>
          <p:txBody>
            <a:bodyPr wrap="square" lIns="0" tIns="0" rIns="0" bIns="0" rtlCol="0" anchor="b">
              <a:noAutofit/>
            </a:bodyPr>
            <a:lstStyle/>
            <a:p>
              <a:pPr algn="r">
                <a:spcBef>
                  <a:spcPct val="0"/>
                </a:spcBef>
                <a:spcAft>
                  <a:spcPct val="0"/>
                </a:spcAft>
              </a:pPr>
              <a:r>
                <a:rPr lang="zh-CN" altLang="en-US" sz="1400" b="1" dirty="0">
                  <a:solidFill>
                    <a:schemeClr val="tx1"/>
                  </a:solidFill>
                  <a:latin typeface="微软雅黑" panose="020B0503020204020204" charset="-122"/>
                  <a:ea typeface="微软雅黑" panose="020B0503020204020204" charset="-122"/>
                  <a:cs typeface="+mn-ea"/>
                  <a:sym typeface="+mn-ea"/>
                </a:rPr>
                <a:t>更高的图传效率</a:t>
              </a:r>
            </a:p>
          </p:txBody>
        </p:sp>
        <p:sp>
          <p:nvSpPr>
            <p:cNvPr id="113" name="矩形 112"/>
            <p:cNvSpPr/>
            <p:nvPr>
              <p:custDataLst>
                <p:tags r:id="rId17"/>
              </p:custDataLst>
            </p:nvPr>
          </p:nvSpPr>
          <p:spPr>
            <a:xfrm>
              <a:off x="8194" y="8085"/>
              <a:ext cx="3169" cy="726"/>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000">
                  <a:solidFill>
                    <a:schemeClr val="tx1">
                      <a:lumMod val="85000"/>
                      <a:lumOff val="15000"/>
                    </a:schemeClr>
                  </a:solidFill>
                  <a:latin typeface="微软雅黑" panose="020B0503020204020204" charset="-122"/>
                  <a:ea typeface="微软雅黑" panose="020B0503020204020204" charset="-122"/>
                  <a:cs typeface="+mn-ea"/>
                  <a:sym typeface="+mn-ea"/>
                </a:rPr>
                <a:t>支持</a:t>
              </a:r>
              <a:r>
                <a:rPr lang="en-US" altLang="zh-CN" sz="1000">
                  <a:solidFill>
                    <a:schemeClr val="tx1">
                      <a:lumMod val="85000"/>
                      <a:lumOff val="15000"/>
                    </a:schemeClr>
                  </a:solidFill>
                  <a:latin typeface="微软雅黑" panose="020B0503020204020204" charset="-122"/>
                  <a:ea typeface="微软雅黑" panose="020B0503020204020204" charset="-122"/>
                  <a:cs typeface="+mn-ea"/>
                  <a:sym typeface="+mn-ea"/>
                </a:rPr>
                <a:t>OTA</a:t>
              </a:r>
              <a:r>
                <a:rPr lang="zh-CN" altLang="en-US" sz="1000">
                  <a:solidFill>
                    <a:schemeClr val="tx1">
                      <a:lumMod val="85000"/>
                      <a:lumOff val="15000"/>
                    </a:schemeClr>
                  </a:solidFill>
                  <a:latin typeface="微软雅黑" panose="020B0503020204020204" charset="-122"/>
                  <a:ea typeface="微软雅黑" panose="020B0503020204020204" charset="-122"/>
                  <a:cs typeface="+mn-ea"/>
                  <a:sym typeface="+mn-ea"/>
                </a:rPr>
                <a:t>、背负云等多种升级方式，多链路并行，热升级服务，不中断任务执行</a:t>
              </a:r>
            </a:p>
          </p:txBody>
        </p:sp>
        <p:sp>
          <p:nvSpPr>
            <p:cNvPr id="114" name="矩形 113"/>
            <p:cNvSpPr/>
            <p:nvPr>
              <p:custDataLst>
                <p:tags r:id="rId18"/>
              </p:custDataLst>
            </p:nvPr>
          </p:nvSpPr>
          <p:spPr>
            <a:xfrm>
              <a:off x="8465" y="7368"/>
              <a:ext cx="2905" cy="483"/>
            </a:xfrm>
            <a:prstGeom prst="rect">
              <a:avLst/>
            </a:prstGeom>
            <a:noFill/>
          </p:spPr>
          <p:txBody>
            <a:bodyPr wrap="square" lIns="0" tIns="0" rIns="0" bIns="0" rtlCol="0" anchor="b">
              <a:noAutofit/>
            </a:bodyPr>
            <a:lstStyle/>
            <a:p>
              <a:pPr algn="r">
                <a:spcBef>
                  <a:spcPct val="0"/>
                </a:spcBef>
                <a:spcAft>
                  <a:spcPct val="0"/>
                </a:spcAft>
              </a:pPr>
              <a:r>
                <a:rPr lang="zh-CN" altLang="en-US" sz="1400" b="1" dirty="0">
                  <a:solidFill>
                    <a:schemeClr val="tx1"/>
                  </a:solidFill>
                  <a:latin typeface="微软雅黑" panose="020B0503020204020204" charset="-122"/>
                  <a:ea typeface="微软雅黑" panose="020B0503020204020204" charset="-122"/>
                  <a:cs typeface="+mn-ea"/>
                  <a:sym typeface="+mn-ea"/>
                </a:rPr>
                <a:t>多链路热升级服务</a:t>
              </a:r>
            </a:p>
          </p:txBody>
        </p:sp>
        <p:cxnSp>
          <p:nvCxnSpPr>
            <p:cNvPr id="148" name="直接连接符 147"/>
            <p:cNvCxnSpPr/>
            <p:nvPr>
              <p:custDataLst>
                <p:tags r:id="rId19"/>
              </p:custDataLst>
            </p:nvPr>
          </p:nvCxnSpPr>
          <p:spPr>
            <a:xfrm flipH="1">
              <a:off x="6777" y="7957"/>
              <a:ext cx="4291" cy="0"/>
            </a:xfrm>
            <a:prstGeom prst="line">
              <a:avLst/>
            </a:prstGeom>
            <a:ln w="0" cmpd="sng">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custDataLst>
                <p:tags r:id="rId20"/>
              </p:custDataLst>
            </p:nvPr>
          </p:nvCxnSpPr>
          <p:spPr>
            <a:xfrm flipH="1">
              <a:off x="7639" y="6441"/>
              <a:ext cx="3428" cy="0"/>
            </a:xfrm>
            <a:prstGeom prst="line">
              <a:avLst/>
            </a:prstGeom>
            <a:ln w="0" cmpd="sng">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5" name="矩形 114"/>
            <p:cNvSpPr/>
            <p:nvPr>
              <p:custDataLst>
                <p:tags r:id="rId21"/>
              </p:custDataLst>
            </p:nvPr>
          </p:nvSpPr>
          <p:spPr>
            <a:xfrm>
              <a:off x="8193" y="5072"/>
              <a:ext cx="3170" cy="726"/>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000" dirty="0">
                  <a:solidFill>
                    <a:schemeClr val="tx1">
                      <a:lumMod val="85000"/>
                      <a:lumOff val="15000"/>
                    </a:schemeClr>
                  </a:solidFill>
                  <a:latin typeface="微软雅黑" panose="020B0503020204020204" charset="-122"/>
                  <a:ea typeface="微软雅黑" panose="020B0503020204020204" charset="-122"/>
                  <a:cs typeface="+mn-ea"/>
                  <a:sym typeface="+mn-ea"/>
                </a:rPr>
                <a:t>签名认证、静态度量、动态度量，系统全生命周期完整性保护</a:t>
              </a:r>
            </a:p>
          </p:txBody>
        </p:sp>
        <p:sp>
          <p:nvSpPr>
            <p:cNvPr id="116" name="矩形 115"/>
            <p:cNvSpPr/>
            <p:nvPr>
              <p:custDataLst>
                <p:tags r:id="rId22"/>
              </p:custDataLst>
            </p:nvPr>
          </p:nvSpPr>
          <p:spPr>
            <a:xfrm>
              <a:off x="8452" y="4361"/>
              <a:ext cx="2905" cy="485"/>
            </a:xfrm>
            <a:prstGeom prst="rect">
              <a:avLst/>
            </a:prstGeom>
            <a:noFill/>
          </p:spPr>
          <p:txBody>
            <a:bodyPr wrap="square" lIns="0" tIns="0" rIns="0" bIns="0" rtlCol="0" anchor="b">
              <a:noAutofit/>
            </a:bodyPr>
            <a:lstStyle/>
            <a:p>
              <a:pPr algn="r">
                <a:spcBef>
                  <a:spcPct val="0"/>
                </a:spcBef>
                <a:spcAft>
                  <a:spcPct val="0"/>
                </a:spcAft>
              </a:pPr>
              <a:r>
                <a:rPr lang="zh-CN" altLang="en-US" sz="1400" b="1" dirty="0">
                  <a:solidFill>
                    <a:schemeClr val="tx1"/>
                  </a:solidFill>
                  <a:latin typeface="微软雅黑" panose="020B0503020204020204" charset="-122"/>
                  <a:ea typeface="微软雅黑" panose="020B0503020204020204" charset="-122"/>
                  <a:cs typeface="+mn-ea"/>
                  <a:sym typeface="+mn-ea"/>
                </a:rPr>
                <a:t>更可信的安全体系</a:t>
              </a:r>
            </a:p>
          </p:txBody>
        </p:sp>
        <p:cxnSp>
          <p:nvCxnSpPr>
            <p:cNvPr id="152" name="直接连接符 151"/>
            <p:cNvCxnSpPr/>
            <p:nvPr>
              <p:custDataLst>
                <p:tags r:id="rId23"/>
              </p:custDataLst>
            </p:nvPr>
          </p:nvCxnSpPr>
          <p:spPr>
            <a:xfrm>
              <a:off x="10951" y="4946"/>
              <a:ext cx="408"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custDataLst>
                <p:tags r:id="rId24"/>
              </p:custDataLst>
            </p:nvPr>
          </p:nvCxnSpPr>
          <p:spPr>
            <a:xfrm flipH="1">
              <a:off x="6647" y="4944"/>
              <a:ext cx="4421" cy="0"/>
            </a:xfrm>
            <a:prstGeom prst="line">
              <a:avLst/>
            </a:prstGeom>
            <a:ln w="0" cmpd="sng">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17" name="任意多边形 116"/>
            <p:cNvSpPr/>
            <p:nvPr>
              <p:custDataLst>
                <p:tags r:id="rId25"/>
              </p:custDataLst>
            </p:nvPr>
          </p:nvSpPr>
          <p:spPr>
            <a:xfrm rot="18000000">
              <a:off x="4094" y="5713"/>
              <a:ext cx="1984" cy="1370"/>
            </a:xfrm>
            <a:custGeom>
              <a:avLst/>
              <a:gdLst>
                <a:gd name="adj" fmla="val 100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407" h="1663">
                  <a:moveTo>
                    <a:pt x="1585" y="668"/>
                  </a:moveTo>
                  <a:lnTo>
                    <a:pt x="1584" y="668"/>
                  </a:lnTo>
                  <a:cubicBezTo>
                    <a:pt x="1582" y="670"/>
                    <a:pt x="1580" y="672"/>
                    <a:pt x="1579" y="675"/>
                  </a:cubicBezTo>
                  <a:lnTo>
                    <a:pt x="1585" y="668"/>
                  </a:lnTo>
                  <a:close/>
                  <a:moveTo>
                    <a:pt x="1591" y="661"/>
                  </a:moveTo>
                  <a:lnTo>
                    <a:pt x="1590" y="663"/>
                  </a:lnTo>
                  <a:lnTo>
                    <a:pt x="1587" y="666"/>
                  </a:lnTo>
                  <a:lnTo>
                    <a:pt x="1591" y="661"/>
                  </a:lnTo>
                  <a:close/>
                  <a:moveTo>
                    <a:pt x="1599" y="656"/>
                  </a:moveTo>
                  <a:lnTo>
                    <a:pt x="1596" y="658"/>
                  </a:lnTo>
                  <a:lnTo>
                    <a:pt x="1594" y="659"/>
                  </a:lnTo>
                  <a:lnTo>
                    <a:pt x="1599" y="656"/>
                  </a:lnTo>
                  <a:close/>
                  <a:moveTo>
                    <a:pt x="1609" y="650"/>
                  </a:moveTo>
                  <a:lnTo>
                    <a:pt x="1602" y="653"/>
                  </a:lnTo>
                  <a:lnTo>
                    <a:pt x="1601" y="654"/>
                  </a:lnTo>
                  <a:lnTo>
                    <a:pt x="1609" y="650"/>
                  </a:lnTo>
                  <a:close/>
                  <a:moveTo>
                    <a:pt x="1686" y="649"/>
                  </a:moveTo>
                  <a:lnTo>
                    <a:pt x="1688" y="650"/>
                  </a:lnTo>
                  <a:lnTo>
                    <a:pt x="1687" y="649"/>
                  </a:lnTo>
                  <a:lnTo>
                    <a:pt x="1686" y="649"/>
                  </a:lnTo>
                  <a:close/>
                  <a:moveTo>
                    <a:pt x="1617" y="646"/>
                  </a:moveTo>
                  <a:lnTo>
                    <a:pt x="1616" y="647"/>
                  </a:lnTo>
                  <a:lnTo>
                    <a:pt x="1609" y="650"/>
                  </a:lnTo>
                  <a:lnTo>
                    <a:pt x="1617" y="646"/>
                  </a:lnTo>
                  <a:close/>
                  <a:moveTo>
                    <a:pt x="1678" y="646"/>
                  </a:moveTo>
                  <a:lnTo>
                    <a:pt x="1680" y="647"/>
                  </a:lnTo>
                  <a:lnTo>
                    <a:pt x="1679" y="646"/>
                  </a:lnTo>
                  <a:lnTo>
                    <a:pt x="1678" y="646"/>
                  </a:lnTo>
                  <a:close/>
                  <a:moveTo>
                    <a:pt x="1671" y="644"/>
                  </a:moveTo>
                  <a:lnTo>
                    <a:pt x="1671" y="644"/>
                  </a:lnTo>
                  <a:lnTo>
                    <a:pt x="1671" y="644"/>
                  </a:lnTo>
                  <a:lnTo>
                    <a:pt x="1671" y="644"/>
                  </a:lnTo>
                  <a:lnTo>
                    <a:pt x="1671" y="644"/>
                  </a:lnTo>
                  <a:close/>
                  <a:moveTo>
                    <a:pt x="1626" y="644"/>
                  </a:moveTo>
                  <a:lnTo>
                    <a:pt x="1624" y="644"/>
                  </a:lnTo>
                  <a:lnTo>
                    <a:pt x="1620" y="645"/>
                  </a:lnTo>
                  <a:lnTo>
                    <a:pt x="1626" y="644"/>
                  </a:lnTo>
                  <a:close/>
                  <a:moveTo>
                    <a:pt x="1662" y="642"/>
                  </a:moveTo>
                  <a:lnTo>
                    <a:pt x="1664" y="642"/>
                  </a:lnTo>
                  <a:lnTo>
                    <a:pt x="1663" y="642"/>
                  </a:lnTo>
                  <a:lnTo>
                    <a:pt x="1662" y="642"/>
                  </a:lnTo>
                  <a:close/>
                  <a:moveTo>
                    <a:pt x="1635" y="642"/>
                  </a:moveTo>
                  <a:lnTo>
                    <a:pt x="1631" y="642"/>
                  </a:lnTo>
                  <a:lnTo>
                    <a:pt x="1629" y="643"/>
                  </a:lnTo>
                  <a:lnTo>
                    <a:pt x="1635" y="642"/>
                  </a:lnTo>
                  <a:close/>
                  <a:moveTo>
                    <a:pt x="1654" y="641"/>
                  </a:moveTo>
                  <a:lnTo>
                    <a:pt x="1656" y="641"/>
                  </a:lnTo>
                  <a:lnTo>
                    <a:pt x="1655" y="641"/>
                  </a:lnTo>
                  <a:lnTo>
                    <a:pt x="1654" y="641"/>
                  </a:lnTo>
                  <a:close/>
                  <a:moveTo>
                    <a:pt x="1647" y="641"/>
                  </a:moveTo>
                  <a:lnTo>
                    <a:pt x="1639" y="641"/>
                  </a:lnTo>
                  <a:lnTo>
                    <a:pt x="1638" y="641"/>
                  </a:lnTo>
                  <a:lnTo>
                    <a:pt x="1647" y="641"/>
                  </a:lnTo>
                  <a:close/>
                  <a:moveTo>
                    <a:pt x="1815" y="0"/>
                  </a:moveTo>
                  <a:lnTo>
                    <a:pt x="1818" y="0"/>
                  </a:lnTo>
                  <a:lnTo>
                    <a:pt x="1825" y="1"/>
                  </a:lnTo>
                  <a:cubicBezTo>
                    <a:pt x="1835" y="2"/>
                    <a:pt x="1845" y="5"/>
                    <a:pt x="1853" y="10"/>
                  </a:cubicBezTo>
                  <a:cubicBezTo>
                    <a:pt x="1865" y="16"/>
                    <a:pt x="1876" y="26"/>
                    <a:pt x="1883" y="38"/>
                  </a:cubicBezTo>
                  <a:lnTo>
                    <a:pt x="1884" y="41"/>
                  </a:lnTo>
                  <a:lnTo>
                    <a:pt x="1886" y="44"/>
                  </a:lnTo>
                  <a:cubicBezTo>
                    <a:pt x="1892" y="56"/>
                    <a:pt x="1895" y="69"/>
                    <a:pt x="1895" y="82"/>
                  </a:cubicBezTo>
                  <a:lnTo>
                    <a:pt x="1893" y="406"/>
                  </a:lnTo>
                  <a:lnTo>
                    <a:pt x="1893" y="451"/>
                  </a:lnTo>
                  <a:lnTo>
                    <a:pt x="1894" y="454"/>
                  </a:lnTo>
                  <a:cubicBezTo>
                    <a:pt x="1909" y="483"/>
                    <a:pt x="1939" y="504"/>
                    <a:pt x="1974" y="504"/>
                  </a:cubicBezTo>
                  <a:cubicBezTo>
                    <a:pt x="1990" y="504"/>
                    <a:pt x="2004" y="500"/>
                    <a:pt x="2016" y="494"/>
                  </a:cubicBezTo>
                  <a:lnTo>
                    <a:pt x="2020" y="491"/>
                  </a:lnTo>
                  <a:lnTo>
                    <a:pt x="2020" y="492"/>
                  </a:lnTo>
                  <a:lnTo>
                    <a:pt x="2021" y="491"/>
                  </a:lnTo>
                  <a:lnTo>
                    <a:pt x="2021" y="490"/>
                  </a:lnTo>
                  <a:lnTo>
                    <a:pt x="2022" y="490"/>
                  </a:lnTo>
                  <a:lnTo>
                    <a:pt x="2029" y="483"/>
                  </a:lnTo>
                  <a:cubicBezTo>
                    <a:pt x="2032" y="481"/>
                    <a:pt x="2035" y="479"/>
                    <a:pt x="2037" y="477"/>
                  </a:cubicBezTo>
                  <a:lnTo>
                    <a:pt x="2041" y="475"/>
                  </a:lnTo>
                  <a:lnTo>
                    <a:pt x="2045" y="472"/>
                  </a:lnTo>
                  <a:lnTo>
                    <a:pt x="2055" y="465"/>
                  </a:lnTo>
                  <a:lnTo>
                    <a:pt x="2056" y="464"/>
                  </a:lnTo>
                  <a:lnTo>
                    <a:pt x="2057" y="464"/>
                  </a:lnTo>
                  <a:lnTo>
                    <a:pt x="2059" y="463"/>
                  </a:lnTo>
                  <a:lnTo>
                    <a:pt x="2060" y="462"/>
                  </a:lnTo>
                  <a:lnTo>
                    <a:pt x="2066" y="459"/>
                  </a:lnTo>
                  <a:cubicBezTo>
                    <a:pt x="2070" y="457"/>
                    <a:pt x="2075" y="455"/>
                    <a:pt x="2079" y="453"/>
                  </a:cubicBezTo>
                  <a:lnTo>
                    <a:pt x="2080" y="452"/>
                  </a:lnTo>
                  <a:lnTo>
                    <a:pt x="2092" y="447"/>
                  </a:lnTo>
                  <a:cubicBezTo>
                    <a:pt x="2118" y="437"/>
                    <a:pt x="2146" y="431"/>
                    <a:pt x="2176" y="431"/>
                  </a:cubicBezTo>
                  <a:cubicBezTo>
                    <a:pt x="2304" y="431"/>
                    <a:pt x="2407" y="534"/>
                    <a:pt x="2407" y="661"/>
                  </a:cubicBezTo>
                  <a:cubicBezTo>
                    <a:pt x="2407" y="788"/>
                    <a:pt x="2304" y="891"/>
                    <a:pt x="2176" y="891"/>
                  </a:cubicBezTo>
                  <a:cubicBezTo>
                    <a:pt x="2121" y="891"/>
                    <a:pt x="2069" y="871"/>
                    <a:pt x="2029" y="838"/>
                  </a:cubicBezTo>
                  <a:lnTo>
                    <a:pt x="2028" y="837"/>
                  </a:lnTo>
                  <a:lnTo>
                    <a:pt x="2023" y="833"/>
                  </a:lnTo>
                  <a:lnTo>
                    <a:pt x="2021" y="832"/>
                  </a:lnTo>
                  <a:lnTo>
                    <a:pt x="2021" y="831"/>
                  </a:lnTo>
                  <a:lnTo>
                    <a:pt x="2020" y="830"/>
                  </a:lnTo>
                  <a:lnTo>
                    <a:pt x="2016" y="830"/>
                  </a:lnTo>
                  <a:cubicBezTo>
                    <a:pt x="2004" y="823"/>
                    <a:pt x="1990" y="818"/>
                    <a:pt x="1974" y="818"/>
                  </a:cubicBezTo>
                  <a:cubicBezTo>
                    <a:pt x="1950" y="818"/>
                    <a:pt x="1929" y="828"/>
                    <a:pt x="1913" y="843"/>
                  </a:cubicBezTo>
                  <a:lnTo>
                    <a:pt x="1912" y="844"/>
                  </a:lnTo>
                  <a:lnTo>
                    <a:pt x="1904" y="852"/>
                  </a:lnTo>
                  <a:cubicBezTo>
                    <a:pt x="1899" y="859"/>
                    <a:pt x="1894" y="867"/>
                    <a:pt x="1891" y="875"/>
                  </a:cubicBezTo>
                  <a:lnTo>
                    <a:pt x="1890" y="877"/>
                  </a:lnTo>
                  <a:lnTo>
                    <a:pt x="1889" y="1086"/>
                  </a:lnTo>
                  <a:lnTo>
                    <a:pt x="1889" y="1086"/>
                  </a:lnTo>
                  <a:lnTo>
                    <a:pt x="1889" y="1093"/>
                  </a:lnTo>
                  <a:cubicBezTo>
                    <a:pt x="1889" y="1121"/>
                    <a:pt x="1873" y="1148"/>
                    <a:pt x="1849" y="1162"/>
                  </a:cubicBezTo>
                  <a:lnTo>
                    <a:pt x="1844" y="1165"/>
                  </a:lnTo>
                  <a:lnTo>
                    <a:pt x="1011" y="1646"/>
                  </a:lnTo>
                  <a:cubicBezTo>
                    <a:pt x="1008" y="1648"/>
                    <a:pt x="1004" y="1650"/>
                    <a:pt x="1000" y="1651"/>
                  </a:cubicBezTo>
                  <a:lnTo>
                    <a:pt x="995" y="1653"/>
                  </a:lnTo>
                  <a:lnTo>
                    <a:pt x="994" y="1654"/>
                  </a:lnTo>
                  <a:cubicBezTo>
                    <a:pt x="969" y="1666"/>
                    <a:pt x="939" y="1666"/>
                    <a:pt x="914" y="1651"/>
                  </a:cubicBezTo>
                  <a:lnTo>
                    <a:pt x="910" y="1649"/>
                  </a:lnTo>
                  <a:lnTo>
                    <a:pt x="910" y="1649"/>
                  </a:lnTo>
                  <a:cubicBezTo>
                    <a:pt x="905" y="1647"/>
                    <a:pt x="900" y="1644"/>
                    <a:pt x="895" y="1642"/>
                  </a:cubicBezTo>
                  <a:lnTo>
                    <a:pt x="757" y="1562"/>
                  </a:lnTo>
                  <a:lnTo>
                    <a:pt x="756" y="1561"/>
                  </a:lnTo>
                  <a:cubicBezTo>
                    <a:pt x="755" y="1560"/>
                    <a:pt x="753" y="1559"/>
                    <a:pt x="752" y="1559"/>
                  </a:cubicBezTo>
                  <a:lnTo>
                    <a:pt x="750" y="1557"/>
                  </a:lnTo>
                  <a:lnTo>
                    <a:pt x="748" y="1555"/>
                  </a:lnTo>
                  <a:cubicBezTo>
                    <a:pt x="740" y="1548"/>
                    <a:pt x="736" y="1538"/>
                    <a:pt x="735" y="1529"/>
                  </a:cubicBezTo>
                  <a:lnTo>
                    <a:pt x="734" y="1526"/>
                  </a:lnTo>
                  <a:lnTo>
                    <a:pt x="734" y="1525"/>
                  </a:lnTo>
                  <a:lnTo>
                    <a:pt x="734" y="1522"/>
                  </a:lnTo>
                  <a:lnTo>
                    <a:pt x="734" y="1521"/>
                  </a:lnTo>
                  <a:cubicBezTo>
                    <a:pt x="734" y="1515"/>
                    <a:pt x="735" y="1508"/>
                    <a:pt x="739" y="1501"/>
                  </a:cubicBezTo>
                  <a:cubicBezTo>
                    <a:pt x="742" y="1496"/>
                    <a:pt x="746" y="1493"/>
                    <a:pt x="750" y="1489"/>
                  </a:cubicBezTo>
                  <a:lnTo>
                    <a:pt x="751" y="1489"/>
                  </a:lnTo>
                  <a:cubicBezTo>
                    <a:pt x="756" y="1484"/>
                    <a:pt x="763" y="1482"/>
                    <a:pt x="769" y="1481"/>
                  </a:cubicBezTo>
                  <a:cubicBezTo>
                    <a:pt x="781" y="1477"/>
                    <a:pt x="791" y="1472"/>
                    <a:pt x="802" y="1467"/>
                  </a:cubicBezTo>
                  <a:lnTo>
                    <a:pt x="812" y="1462"/>
                  </a:lnTo>
                  <a:lnTo>
                    <a:pt x="812" y="1462"/>
                  </a:lnTo>
                  <a:lnTo>
                    <a:pt x="825" y="1453"/>
                  </a:lnTo>
                  <a:cubicBezTo>
                    <a:pt x="860" y="1429"/>
                    <a:pt x="888" y="1398"/>
                    <a:pt x="909" y="1362"/>
                  </a:cubicBezTo>
                  <a:cubicBezTo>
                    <a:pt x="929" y="1326"/>
                    <a:pt x="940" y="1286"/>
                    <a:pt x="943" y="1247"/>
                  </a:cubicBezTo>
                  <a:lnTo>
                    <a:pt x="943" y="1241"/>
                  </a:lnTo>
                  <a:lnTo>
                    <a:pt x="943" y="1234"/>
                  </a:lnTo>
                  <a:cubicBezTo>
                    <a:pt x="944" y="1139"/>
                    <a:pt x="894" y="1046"/>
                    <a:pt x="805" y="996"/>
                  </a:cubicBezTo>
                  <a:cubicBezTo>
                    <a:pt x="716" y="946"/>
                    <a:pt x="611" y="953"/>
                    <a:pt x="531" y="1004"/>
                  </a:cubicBezTo>
                  <a:lnTo>
                    <a:pt x="525" y="1007"/>
                  </a:lnTo>
                  <a:lnTo>
                    <a:pt x="520" y="1011"/>
                  </a:lnTo>
                  <a:cubicBezTo>
                    <a:pt x="488" y="1033"/>
                    <a:pt x="461" y="1063"/>
                    <a:pt x="440" y="1100"/>
                  </a:cubicBezTo>
                  <a:cubicBezTo>
                    <a:pt x="417" y="1142"/>
                    <a:pt x="405" y="1191"/>
                    <a:pt x="407" y="1239"/>
                  </a:cubicBezTo>
                  <a:lnTo>
                    <a:pt x="408" y="1248"/>
                  </a:lnTo>
                  <a:lnTo>
                    <a:pt x="407" y="1250"/>
                  </a:lnTo>
                  <a:lnTo>
                    <a:pt x="408" y="1259"/>
                  </a:lnTo>
                  <a:lnTo>
                    <a:pt x="408" y="1260"/>
                  </a:lnTo>
                  <a:cubicBezTo>
                    <a:pt x="409" y="1264"/>
                    <a:pt x="409" y="1267"/>
                    <a:pt x="410" y="1271"/>
                  </a:cubicBezTo>
                  <a:lnTo>
                    <a:pt x="413" y="1282"/>
                  </a:lnTo>
                  <a:lnTo>
                    <a:pt x="410" y="1271"/>
                  </a:lnTo>
                  <a:cubicBezTo>
                    <a:pt x="409" y="1267"/>
                    <a:pt x="409" y="1264"/>
                    <a:pt x="408" y="1260"/>
                  </a:cubicBezTo>
                  <a:lnTo>
                    <a:pt x="408" y="1259"/>
                  </a:lnTo>
                  <a:lnTo>
                    <a:pt x="409" y="1261"/>
                  </a:lnTo>
                  <a:lnTo>
                    <a:pt x="411" y="1273"/>
                  </a:lnTo>
                  <a:lnTo>
                    <a:pt x="411" y="1274"/>
                  </a:lnTo>
                  <a:lnTo>
                    <a:pt x="411" y="1274"/>
                  </a:lnTo>
                  <a:lnTo>
                    <a:pt x="411" y="1275"/>
                  </a:lnTo>
                  <a:lnTo>
                    <a:pt x="412" y="1278"/>
                  </a:lnTo>
                  <a:cubicBezTo>
                    <a:pt x="413" y="1279"/>
                    <a:pt x="413" y="1280"/>
                    <a:pt x="413" y="1282"/>
                  </a:cubicBezTo>
                  <a:lnTo>
                    <a:pt x="413" y="1283"/>
                  </a:lnTo>
                  <a:lnTo>
                    <a:pt x="414" y="1285"/>
                  </a:lnTo>
                  <a:cubicBezTo>
                    <a:pt x="415" y="1287"/>
                    <a:pt x="416" y="1288"/>
                    <a:pt x="415" y="1290"/>
                  </a:cubicBezTo>
                  <a:lnTo>
                    <a:pt x="416" y="1293"/>
                  </a:lnTo>
                  <a:lnTo>
                    <a:pt x="417" y="1297"/>
                  </a:lnTo>
                  <a:cubicBezTo>
                    <a:pt x="417" y="1304"/>
                    <a:pt x="415" y="1311"/>
                    <a:pt x="412" y="1317"/>
                  </a:cubicBezTo>
                  <a:cubicBezTo>
                    <a:pt x="407" y="1324"/>
                    <a:pt x="401" y="1330"/>
                    <a:pt x="393" y="1334"/>
                  </a:cubicBezTo>
                  <a:lnTo>
                    <a:pt x="388" y="1336"/>
                  </a:lnTo>
                  <a:lnTo>
                    <a:pt x="387" y="1336"/>
                  </a:lnTo>
                  <a:lnTo>
                    <a:pt x="386" y="1337"/>
                  </a:lnTo>
                  <a:lnTo>
                    <a:pt x="384" y="1336"/>
                  </a:lnTo>
                  <a:cubicBezTo>
                    <a:pt x="377" y="1337"/>
                    <a:pt x="369" y="1336"/>
                    <a:pt x="363" y="1334"/>
                  </a:cubicBezTo>
                  <a:lnTo>
                    <a:pt x="361" y="1333"/>
                  </a:lnTo>
                  <a:lnTo>
                    <a:pt x="352" y="1328"/>
                  </a:lnTo>
                  <a:lnTo>
                    <a:pt x="352" y="1328"/>
                  </a:lnTo>
                  <a:lnTo>
                    <a:pt x="349" y="1326"/>
                  </a:lnTo>
                  <a:lnTo>
                    <a:pt x="347" y="1325"/>
                  </a:lnTo>
                  <a:lnTo>
                    <a:pt x="42" y="1155"/>
                  </a:lnTo>
                  <a:cubicBezTo>
                    <a:pt x="41" y="1155"/>
                    <a:pt x="41" y="1155"/>
                    <a:pt x="41" y="1154"/>
                  </a:cubicBezTo>
                  <a:cubicBezTo>
                    <a:pt x="3" y="1134"/>
                    <a:pt x="-11" y="1086"/>
                    <a:pt x="10" y="1049"/>
                  </a:cubicBezTo>
                  <a:cubicBezTo>
                    <a:pt x="14" y="1041"/>
                    <a:pt x="19" y="1034"/>
                    <a:pt x="25" y="1029"/>
                  </a:cubicBezTo>
                  <a:lnTo>
                    <a:pt x="29" y="1026"/>
                  </a:lnTo>
                  <a:lnTo>
                    <a:pt x="32" y="1021"/>
                  </a:lnTo>
                  <a:cubicBezTo>
                    <a:pt x="38" y="1016"/>
                    <a:pt x="44" y="1011"/>
                    <a:pt x="51" y="1006"/>
                  </a:cubicBezTo>
                  <a:lnTo>
                    <a:pt x="308" y="858"/>
                  </a:lnTo>
                  <a:lnTo>
                    <a:pt x="1775" y="11"/>
                  </a:lnTo>
                  <a:cubicBezTo>
                    <a:pt x="1787" y="4"/>
                    <a:pt x="1801" y="0"/>
                    <a:pt x="1815" y="0"/>
                  </a:cubicBezTo>
                  <a:close/>
                </a:path>
              </a:pathLst>
            </a:custGeom>
            <a:gradFill>
              <a:gsLst>
                <a:gs pos="100000">
                  <a:schemeClr val="accent1">
                    <a:lumMod val="60000"/>
                    <a:lumOff val="40000"/>
                    <a:alpha val="100000"/>
                  </a:schemeClr>
                </a:gs>
                <a:gs pos="0">
                  <a:schemeClr val="accent1">
                    <a:alpha val="100000"/>
                  </a:schemeClr>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400">
                <a:solidFill>
                  <a:schemeClr val="tx1"/>
                </a:solidFill>
                <a:latin typeface="微软雅黑" panose="020B0503020204020204" charset="-122"/>
                <a:ea typeface="微软雅黑" panose="020B0503020204020204" charset="-122"/>
                <a:sym typeface="+mn-ea"/>
              </a:endParaRPr>
            </a:p>
          </p:txBody>
        </p:sp>
        <p:sp>
          <p:nvSpPr>
            <p:cNvPr id="138" name="任意多边形 137"/>
            <p:cNvSpPr/>
            <p:nvPr>
              <p:custDataLst>
                <p:tags r:id="rId26"/>
              </p:custDataLst>
            </p:nvPr>
          </p:nvSpPr>
          <p:spPr>
            <a:xfrm>
              <a:off x="4810" y="4622"/>
              <a:ext cx="1984" cy="1370"/>
            </a:xfrm>
            <a:custGeom>
              <a:avLst/>
              <a:gdLst>
                <a:gd name="adj" fmla="val 100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407" h="1663">
                  <a:moveTo>
                    <a:pt x="1585" y="668"/>
                  </a:moveTo>
                  <a:lnTo>
                    <a:pt x="1584" y="668"/>
                  </a:lnTo>
                  <a:cubicBezTo>
                    <a:pt x="1582" y="670"/>
                    <a:pt x="1580" y="672"/>
                    <a:pt x="1579" y="675"/>
                  </a:cubicBezTo>
                  <a:lnTo>
                    <a:pt x="1585" y="668"/>
                  </a:lnTo>
                  <a:close/>
                  <a:moveTo>
                    <a:pt x="1591" y="661"/>
                  </a:moveTo>
                  <a:lnTo>
                    <a:pt x="1590" y="663"/>
                  </a:lnTo>
                  <a:lnTo>
                    <a:pt x="1587" y="666"/>
                  </a:lnTo>
                  <a:lnTo>
                    <a:pt x="1591" y="661"/>
                  </a:lnTo>
                  <a:close/>
                  <a:moveTo>
                    <a:pt x="1599" y="656"/>
                  </a:moveTo>
                  <a:lnTo>
                    <a:pt x="1596" y="658"/>
                  </a:lnTo>
                  <a:lnTo>
                    <a:pt x="1594" y="659"/>
                  </a:lnTo>
                  <a:lnTo>
                    <a:pt x="1599" y="656"/>
                  </a:lnTo>
                  <a:close/>
                  <a:moveTo>
                    <a:pt x="1609" y="650"/>
                  </a:moveTo>
                  <a:lnTo>
                    <a:pt x="1602" y="653"/>
                  </a:lnTo>
                  <a:lnTo>
                    <a:pt x="1601" y="654"/>
                  </a:lnTo>
                  <a:lnTo>
                    <a:pt x="1609" y="650"/>
                  </a:lnTo>
                  <a:close/>
                  <a:moveTo>
                    <a:pt x="1686" y="649"/>
                  </a:moveTo>
                  <a:lnTo>
                    <a:pt x="1688" y="650"/>
                  </a:lnTo>
                  <a:lnTo>
                    <a:pt x="1687" y="649"/>
                  </a:lnTo>
                  <a:lnTo>
                    <a:pt x="1686" y="649"/>
                  </a:lnTo>
                  <a:close/>
                  <a:moveTo>
                    <a:pt x="1617" y="646"/>
                  </a:moveTo>
                  <a:lnTo>
                    <a:pt x="1616" y="647"/>
                  </a:lnTo>
                  <a:lnTo>
                    <a:pt x="1609" y="650"/>
                  </a:lnTo>
                  <a:lnTo>
                    <a:pt x="1617" y="646"/>
                  </a:lnTo>
                  <a:close/>
                  <a:moveTo>
                    <a:pt x="1678" y="646"/>
                  </a:moveTo>
                  <a:lnTo>
                    <a:pt x="1680" y="647"/>
                  </a:lnTo>
                  <a:lnTo>
                    <a:pt x="1679" y="646"/>
                  </a:lnTo>
                  <a:lnTo>
                    <a:pt x="1678" y="646"/>
                  </a:lnTo>
                  <a:close/>
                  <a:moveTo>
                    <a:pt x="1671" y="644"/>
                  </a:moveTo>
                  <a:lnTo>
                    <a:pt x="1671" y="644"/>
                  </a:lnTo>
                  <a:lnTo>
                    <a:pt x="1671" y="644"/>
                  </a:lnTo>
                  <a:lnTo>
                    <a:pt x="1671" y="644"/>
                  </a:lnTo>
                  <a:lnTo>
                    <a:pt x="1671" y="644"/>
                  </a:lnTo>
                  <a:close/>
                  <a:moveTo>
                    <a:pt x="1626" y="644"/>
                  </a:moveTo>
                  <a:lnTo>
                    <a:pt x="1624" y="644"/>
                  </a:lnTo>
                  <a:lnTo>
                    <a:pt x="1620" y="645"/>
                  </a:lnTo>
                  <a:lnTo>
                    <a:pt x="1626" y="644"/>
                  </a:lnTo>
                  <a:close/>
                  <a:moveTo>
                    <a:pt x="1662" y="642"/>
                  </a:moveTo>
                  <a:lnTo>
                    <a:pt x="1664" y="642"/>
                  </a:lnTo>
                  <a:lnTo>
                    <a:pt x="1663" y="642"/>
                  </a:lnTo>
                  <a:lnTo>
                    <a:pt x="1662" y="642"/>
                  </a:lnTo>
                  <a:close/>
                  <a:moveTo>
                    <a:pt x="1635" y="642"/>
                  </a:moveTo>
                  <a:lnTo>
                    <a:pt x="1631" y="642"/>
                  </a:lnTo>
                  <a:lnTo>
                    <a:pt x="1629" y="643"/>
                  </a:lnTo>
                  <a:lnTo>
                    <a:pt x="1635" y="642"/>
                  </a:lnTo>
                  <a:close/>
                  <a:moveTo>
                    <a:pt x="1654" y="641"/>
                  </a:moveTo>
                  <a:lnTo>
                    <a:pt x="1656" y="641"/>
                  </a:lnTo>
                  <a:lnTo>
                    <a:pt x="1655" y="641"/>
                  </a:lnTo>
                  <a:lnTo>
                    <a:pt x="1654" y="641"/>
                  </a:lnTo>
                  <a:close/>
                  <a:moveTo>
                    <a:pt x="1647" y="641"/>
                  </a:moveTo>
                  <a:lnTo>
                    <a:pt x="1639" y="641"/>
                  </a:lnTo>
                  <a:lnTo>
                    <a:pt x="1638" y="641"/>
                  </a:lnTo>
                  <a:lnTo>
                    <a:pt x="1647" y="641"/>
                  </a:lnTo>
                  <a:close/>
                  <a:moveTo>
                    <a:pt x="1815" y="0"/>
                  </a:moveTo>
                  <a:lnTo>
                    <a:pt x="1818" y="0"/>
                  </a:lnTo>
                  <a:lnTo>
                    <a:pt x="1825" y="1"/>
                  </a:lnTo>
                  <a:cubicBezTo>
                    <a:pt x="1835" y="2"/>
                    <a:pt x="1845" y="5"/>
                    <a:pt x="1853" y="10"/>
                  </a:cubicBezTo>
                  <a:cubicBezTo>
                    <a:pt x="1865" y="16"/>
                    <a:pt x="1876" y="26"/>
                    <a:pt x="1883" y="38"/>
                  </a:cubicBezTo>
                  <a:lnTo>
                    <a:pt x="1884" y="41"/>
                  </a:lnTo>
                  <a:lnTo>
                    <a:pt x="1886" y="44"/>
                  </a:lnTo>
                  <a:cubicBezTo>
                    <a:pt x="1892" y="56"/>
                    <a:pt x="1895" y="69"/>
                    <a:pt x="1895" y="82"/>
                  </a:cubicBezTo>
                  <a:lnTo>
                    <a:pt x="1893" y="406"/>
                  </a:lnTo>
                  <a:lnTo>
                    <a:pt x="1893" y="451"/>
                  </a:lnTo>
                  <a:lnTo>
                    <a:pt x="1894" y="454"/>
                  </a:lnTo>
                  <a:cubicBezTo>
                    <a:pt x="1909" y="483"/>
                    <a:pt x="1939" y="504"/>
                    <a:pt x="1974" y="504"/>
                  </a:cubicBezTo>
                  <a:cubicBezTo>
                    <a:pt x="1990" y="504"/>
                    <a:pt x="2004" y="500"/>
                    <a:pt x="2016" y="494"/>
                  </a:cubicBezTo>
                  <a:lnTo>
                    <a:pt x="2020" y="491"/>
                  </a:lnTo>
                  <a:lnTo>
                    <a:pt x="2020" y="492"/>
                  </a:lnTo>
                  <a:lnTo>
                    <a:pt x="2021" y="491"/>
                  </a:lnTo>
                  <a:lnTo>
                    <a:pt x="2021" y="490"/>
                  </a:lnTo>
                  <a:lnTo>
                    <a:pt x="2022" y="490"/>
                  </a:lnTo>
                  <a:lnTo>
                    <a:pt x="2029" y="483"/>
                  </a:lnTo>
                  <a:cubicBezTo>
                    <a:pt x="2032" y="481"/>
                    <a:pt x="2035" y="479"/>
                    <a:pt x="2037" y="477"/>
                  </a:cubicBezTo>
                  <a:lnTo>
                    <a:pt x="2041" y="475"/>
                  </a:lnTo>
                  <a:lnTo>
                    <a:pt x="2045" y="472"/>
                  </a:lnTo>
                  <a:lnTo>
                    <a:pt x="2055" y="465"/>
                  </a:lnTo>
                  <a:lnTo>
                    <a:pt x="2056" y="464"/>
                  </a:lnTo>
                  <a:lnTo>
                    <a:pt x="2057" y="464"/>
                  </a:lnTo>
                  <a:lnTo>
                    <a:pt x="2059" y="463"/>
                  </a:lnTo>
                  <a:lnTo>
                    <a:pt x="2060" y="462"/>
                  </a:lnTo>
                  <a:lnTo>
                    <a:pt x="2066" y="459"/>
                  </a:lnTo>
                  <a:cubicBezTo>
                    <a:pt x="2070" y="457"/>
                    <a:pt x="2075" y="455"/>
                    <a:pt x="2079" y="453"/>
                  </a:cubicBezTo>
                  <a:lnTo>
                    <a:pt x="2080" y="452"/>
                  </a:lnTo>
                  <a:lnTo>
                    <a:pt x="2092" y="447"/>
                  </a:lnTo>
                  <a:cubicBezTo>
                    <a:pt x="2118" y="437"/>
                    <a:pt x="2146" y="431"/>
                    <a:pt x="2176" y="431"/>
                  </a:cubicBezTo>
                  <a:cubicBezTo>
                    <a:pt x="2304" y="431"/>
                    <a:pt x="2407" y="534"/>
                    <a:pt x="2407" y="661"/>
                  </a:cubicBezTo>
                  <a:cubicBezTo>
                    <a:pt x="2407" y="788"/>
                    <a:pt x="2304" y="891"/>
                    <a:pt x="2176" y="891"/>
                  </a:cubicBezTo>
                  <a:cubicBezTo>
                    <a:pt x="2121" y="891"/>
                    <a:pt x="2069" y="871"/>
                    <a:pt x="2029" y="838"/>
                  </a:cubicBezTo>
                  <a:lnTo>
                    <a:pt x="2028" y="837"/>
                  </a:lnTo>
                  <a:lnTo>
                    <a:pt x="2023" y="833"/>
                  </a:lnTo>
                  <a:lnTo>
                    <a:pt x="2021" y="832"/>
                  </a:lnTo>
                  <a:lnTo>
                    <a:pt x="2021" y="831"/>
                  </a:lnTo>
                  <a:lnTo>
                    <a:pt x="2020" y="830"/>
                  </a:lnTo>
                  <a:lnTo>
                    <a:pt x="2016" y="830"/>
                  </a:lnTo>
                  <a:cubicBezTo>
                    <a:pt x="2004" y="823"/>
                    <a:pt x="1990" y="818"/>
                    <a:pt x="1974" y="818"/>
                  </a:cubicBezTo>
                  <a:cubicBezTo>
                    <a:pt x="1950" y="818"/>
                    <a:pt x="1929" y="828"/>
                    <a:pt x="1913" y="843"/>
                  </a:cubicBezTo>
                  <a:lnTo>
                    <a:pt x="1912" y="844"/>
                  </a:lnTo>
                  <a:lnTo>
                    <a:pt x="1904" y="852"/>
                  </a:lnTo>
                  <a:cubicBezTo>
                    <a:pt x="1899" y="859"/>
                    <a:pt x="1894" y="867"/>
                    <a:pt x="1891" y="875"/>
                  </a:cubicBezTo>
                  <a:lnTo>
                    <a:pt x="1890" y="877"/>
                  </a:lnTo>
                  <a:lnTo>
                    <a:pt x="1889" y="1086"/>
                  </a:lnTo>
                  <a:lnTo>
                    <a:pt x="1889" y="1086"/>
                  </a:lnTo>
                  <a:lnTo>
                    <a:pt x="1889" y="1093"/>
                  </a:lnTo>
                  <a:cubicBezTo>
                    <a:pt x="1889" y="1121"/>
                    <a:pt x="1873" y="1148"/>
                    <a:pt x="1849" y="1162"/>
                  </a:cubicBezTo>
                  <a:lnTo>
                    <a:pt x="1844" y="1165"/>
                  </a:lnTo>
                  <a:lnTo>
                    <a:pt x="1011" y="1646"/>
                  </a:lnTo>
                  <a:cubicBezTo>
                    <a:pt x="1008" y="1648"/>
                    <a:pt x="1004" y="1650"/>
                    <a:pt x="1000" y="1651"/>
                  </a:cubicBezTo>
                  <a:lnTo>
                    <a:pt x="995" y="1653"/>
                  </a:lnTo>
                  <a:lnTo>
                    <a:pt x="994" y="1654"/>
                  </a:lnTo>
                  <a:cubicBezTo>
                    <a:pt x="969" y="1666"/>
                    <a:pt x="939" y="1666"/>
                    <a:pt x="914" y="1651"/>
                  </a:cubicBezTo>
                  <a:lnTo>
                    <a:pt x="910" y="1649"/>
                  </a:lnTo>
                  <a:lnTo>
                    <a:pt x="910" y="1649"/>
                  </a:lnTo>
                  <a:cubicBezTo>
                    <a:pt x="905" y="1647"/>
                    <a:pt x="900" y="1644"/>
                    <a:pt x="895" y="1642"/>
                  </a:cubicBezTo>
                  <a:lnTo>
                    <a:pt x="757" y="1562"/>
                  </a:lnTo>
                  <a:lnTo>
                    <a:pt x="756" y="1561"/>
                  </a:lnTo>
                  <a:cubicBezTo>
                    <a:pt x="755" y="1560"/>
                    <a:pt x="753" y="1559"/>
                    <a:pt x="752" y="1559"/>
                  </a:cubicBezTo>
                  <a:lnTo>
                    <a:pt x="750" y="1557"/>
                  </a:lnTo>
                  <a:lnTo>
                    <a:pt x="748" y="1555"/>
                  </a:lnTo>
                  <a:cubicBezTo>
                    <a:pt x="740" y="1548"/>
                    <a:pt x="736" y="1538"/>
                    <a:pt x="735" y="1529"/>
                  </a:cubicBezTo>
                  <a:lnTo>
                    <a:pt x="734" y="1526"/>
                  </a:lnTo>
                  <a:lnTo>
                    <a:pt x="734" y="1525"/>
                  </a:lnTo>
                  <a:lnTo>
                    <a:pt x="734" y="1522"/>
                  </a:lnTo>
                  <a:lnTo>
                    <a:pt x="734" y="1521"/>
                  </a:lnTo>
                  <a:cubicBezTo>
                    <a:pt x="734" y="1515"/>
                    <a:pt x="735" y="1508"/>
                    <a:pt x="739" y="1501"/>
                  </a:cubicBezTo>
                  <a:cubicBezTo>
                    <a:pt x="742" y="1496"/>
                    <a:pt x="746" y="1493"/>
                    <a:pt x="750" y="1489"/>
                  </a:cubicBezTo>
                  <a:lnTo>
                    <a:pt x="751" y="1489"/>
                  </a:lnTo>
                  <a:cubicBezTo>
                    <a:pt x="756" y="1484"/>
                    <a:pt x="763" y="1482"/>
                    <a:pt x="769" y="1481"/>
                  </a:cubicBezTo>
                  <a:cubicBezTo>
                    <a:pt x="781" y="1477"/>
                    <a:pt x="791" y="1472"/>
                    <a:pt x="802" y="1467"/>
                  </a:cubicBezTo>
                  <a:lnTo>
                    <a:pt x="812" y="1462"/>
                  </a:lnTo>
                  <a:lnTo>
                    <a:pt x="812" y="1462"/>
                  </a:lnTo>
                  <a:lnTo>
                    <a:pt x="825" y="1453"/>
                  </a:lnTo>
                  <a:cubicBezTo>
                    <a:pt x="860" y="1429"/>
                    <a:pt x="888" y="1398"/>
                    <a:pt x="909" y="1362"/>
                  </a:cubicBezTo>
                  <a:cubicBezTo>
                    <a:pt x="929" y="1326"/>
                    <a:pt x="940" y="1286"/>
                    <a:pt x="943" y="1247"/>
                  </a:cubicBezTo>
                  <a:lnTo>
                    <a:pt x="943" y="1241"/>
                  </a:lnTo>
                  <a:lnTo>
                    <a:pt x="943" y="1234"/>
                  </a:lnTo>
                  <a:cubicBezTo>
                    <a:pt x="944" y="1139"/>
                    <a:pt x="894" y="1046"/>
                    <a:pt x="805" y="996"/>
                  </a:cubicBezTo>
                  <a:cubicBezTo>
                    <a:pt x="716" y="946"/>
                    <a:pt x="611" y="953"/>
                    <a:pt x="531" y="1004"/>
                  </a:cubicBezTo>
                  <a:lnTo>
                    <a:pt x="525" y="1007"/>
                  </a:lnTo>
                  <a:lnTo>
                    <a:pt x="520" y="1011"/>
                  </a:lnTo>
                  <a:cubicBezTo>
                    <a:pt x="488" y="1033"/>
                    <a:pt x="461" y="1063"/>
                    <a:pt x="440" y="1100"/>
                  </a:cubicBezTo>
                  <a:cubicBezTo>
                    <a:pt x="417" y="1142"/>
                    <a:pt x="405" y="1191"/>
                    <a:pt x="407" y="1239"/>
                  </a:cubicBezTo>
                  <a:lnTo>
                    <a:pt x="408" y="1248"/>
                  </a:lnTo>
                  <a:lnTo>
                    <a:pt x="407" y="1250"/>
                  </a:lnTo>
                  <a:lnTo>
                    <a:pt x="408" y="1259"/>
                  </a:lnTo>
                  <a:lnTo>
                    <a:pt x="408" y="1260"/>
                  </a:lnTo>
                  <a:cubicBezTo>
                    <a:pt x="409" y="1264"/>
                    <a:pt x="409" y="1267"/>
                    <a:pt x="410" y="1271"/>
                  </a:cubicBezTo>
                  <a:lnTo>
                    <a:pt x="413" y="1282"/>
                  </a:lnTo>
                  <a:lnTo>
                    <a:pt x="410" y="1271"/>
                  </a:lnTo>
                  <a:cubicBezTo>
                    <a:pt x="409" y="1267"/>
                    <a:pt x="409" y="1264"/>
                    <a:pt x="408" y="1260"/>
                  </a:cubicBezTo>
                  <a:lnTo>
                    <a:pt x="408" y="1259"/>
                  </a:lnTo>
                  <a:lnTo>
                    <a:pt x="409" y="1261"/>
                  </a:lnTo>
                  <a:lnTo>
                    <a:pt x="411" y="1273"/>
                  </a:lnTo>
                  <a:lnTo>
                    <a:pt x="411" y="1274"/>
                  </a:lnTo>
                  <a:lnTo>
                    <a:pt x="411" y="1274"/>
                  </a:lnTo>
                  <a:lnTo>
                    <a:pt x="411" y="1275"/>
                  </a:lnTo>
                  <a:lnTo>
                    <a:pt x="412" y="1278"/>
                  </a:lnTo>
                  <a:cubicBezTo>
                    <a:pt x="413" y="1279"/>
                    <a:pt x="413" y="1280"/>
                    <a:pt x="413" y="1282"/>
                  </a:cubicBezTo>
                  <a:lnTo>
                    <a:pt x="413" y="1283"/>
                  </a:lnTo>
                  <a:lnTo>
                    <a:pt x="414" y="1285"/>
                  </a:lnTo>
                  <a:cubicBezTo>
                    <a:pt x="415" y="1287"/>
                    <a:pt x="416" y="1288"/>
                    <a:pt x="415" y="1290"/>
                  </a:cubicBezTo>
                  <a:lnTo>
                    <a:pt x="416" y="1293"/>
                  </a:lnTo>
                  <a:lnTo>
                    <a:pt x="417" y="1297"/>
                  </a:lnTo>
                  <a:cubicBezTo>
                    <a:pt x="417" y="1304"/>
                    <a:pt x="415" y="1311"/>
                    <a:pt x="412" y="1317"/>
                  </a:cubicBezTo>
                  <a:cubicBezTo>
                    <a:pt x="407" y="1324"/>
                    <a:pt x="401" y="1330"/>
                    <a:pt x="393" y="1334"/>
                  </a:cubicBezTo>
                  <a:lnTo>
                    <a:pt x="388" y="1336"/>
                  </a:lnTo>
                  <a:lnTo>
                    <a:pt x="387" y="1336"/>
                  </a:lnTo>
                  <a:lnTo>
                    <a:pt x="386" y="1337"/>
                  </a:lnTo>
                  <a:lnTo>
                    <a:pt x="384" y="1336"/>
                  </a:lnTo>
                  <a:cubicBezTo>
                    <a:pt x="377" y="1337"/>
                    <a:pt x="369" y="1336"/>
                    <a:pt x="363" y="1334"/>
                  </a:cubicBezTo>
                  <a:lnTo>
                    <a:pt x="361" y="1333"/>
                  </a:lnTo>
                  <a:lnTo>
                    <a:pt x="352" y="1328"/>
                  </a:lnTo>
                  <a:lnTo>
                    <a:pt x="352" y="1328"/>
                  </a:lnTo>
                  <a:lnTo>
                    <a:pt x="349" y="1326"/>
                  </a:lnTo>
                  <a:lnTo>
                    <a:pt x="347" y="1325"/>
                  </a:lnTo>
                  <a:lnTo>
                    <a:pt x="42" y="1155"/>
                  </a:lnTo>
                  <a:cubicBezTo>
                    <a:pt x="41" y="1155"/>
                    <a:pt x="41" y="1155"/>
                    <a:pt x="41" y="1154"/>
                  </a:cubicBezTo>
                  <a:cubicBezTo>
                    <a:pt x="3" y="1134"/>
                    <a:pt x="-11" y="1086"/>
                    <a:pt x="10" y="1049"/>
                  </a:cubicBezTo>
                  <a:cubicBezTo>
                    <a:pt x="14" y="1041"/>
                    <a:pt x="19" y="1034"/>
                    <a:pt x="25" y="1029"/>
                  </a:cubicBezTo>
                  <a:lnTo>
                    <a:pt x="29" y="1026"/>
                  </a:lnTo>
                  <a:lnTo>
                    <a:pt x="32" y="1021"/>
                  </a:lnTo>
                  <a:cubicBezTo>
                    <a:pt x="38" y="1016"/>
                    <a:pt x="44" y="1011"/>
                    <a:pt x="51" y="1006"/>
                  </a:cubicBezTo>
                  <a:lnTo>
                    <a:pt x="308" y="858"/>
                  </a:lnTo>
                  <a:lnTo>
                    <a:pt x="1775" y="11"/>
                  </a:lnTo>
                  <a:cubicBezTo>
                    <a:pt x="1787" y="4"/>
                    <a:pt x="1801" y="0"/>
                    <a:pt x="1815" y="0"/>
                  </a:cubicBezTo>
                  <a:close/>
                </a:path>
              </a:pathLst>
            </a:custGeom>
            <a:gradFill>
              <a:gsLst>
                <a:gs pos="100000">
                  <a:schemeClr val="accent1">
                    <a:lumMod val="60000"/>
                    <a:lumOff val="40000"/>
                    <a:alpha val="100000"/>
                  </a:schemeClr>
                </a:gs>
                <a:gs pos="0">
                  <a:schemeClr val="accent1">
                    <a:alpha val="100000"/>
                  </a:schemeClr>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400">
                <a:solidFill>
                  <a:schemeClr val="tx1"/>
                </a:solidFill>
                <a:latin typeface="微软雅黑" panose="020B0503020204020204" charset="-122"/>
                <a:ea typeface="微软雅黑" panose="020B0503020204020204" charset="-122"/>
                <a:sym typeface="+mn-ea"/>
              </a:endParaRPr>
            </a:p>
          </p:txBody>
        </p:sp>
        <p:sp>
          <p:nvSpPr>
            <p:cNvPr id="139" name="任意多边形 138"/>
            <p:cNvSpPr/>
            <p:nvPr>
              <p:custDataLst>
                <p:tags r:id="rId27"/>
              </p:custDataLst>
            </p:nvPr>
          </p:nvSpPr>
          <p:spPr>
            <a:xfrm rot="3600000">
              <a:off x="6113" y="4695"/>
              <a:ext cx="1984" cy="1370"/>
            </a:xfrm>
            <a:custGeom>
              <a:avLst/>
              <a:gdLst>
                <a:gd name="adj" fmla="val 100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407" h="1663">
                  <a:moveTo>
                    <a:pt x="1585" y="668"/>
                  </a:moveTo>
                  <a:lnTo>
                    <a:pt x="1584" y="668"/>
                  </a:lnTo>
                  <a:cubicBezTo>
                    <a:pt x="1582" y="670"/>
                    <a:pt x="1580" y="672"/>
                    <a:pt x="1579" y="675"/>
                  </a:cubicBezTo>
                  <a:lnTo>
                    <a:pt x="1585" y="668"/>
                  </a:lnTo>
                  <a:close/>
                  <a:moveTo>
                    <a:pt x="1591" y="661"/>
                  </a:moveTo>
                  <a:lnTo>
                    <a:pt x="1590" y="663"/>
                  </a:lnTo>
                  <a:lnTo>
                    <a:pt x="1587" y="666"/>
                  </a:lnTo>
                  <a:lnTo>
                    <a:pt x="1591" y="661"/>
                  </a:lnTo>
                  <a:close/>
                  <a:moveTo>
                    <a:pt x="1599" y="656"/>
                  </a:moveTo>
                  <a:lnTo>
                    <a:pt x="1596" y="658"/>
                  </a:lnTo>
                  <a:lnTo>
                    <a:pt x="1594" y="659"/>
                  </a:lnTo>
                  <a:lnTo>
                    <a:pt x="1599" y="656"/>
                  </a:lnTo>
                  <a:close/>
                  <a:moveTo>
                    <a:pt x="1609" y="650"/>
                  </a:moveTo>
                  <a:lnTo>
                    <a:pt x="1602" y="653"/>
                  </a:lnTo>
                  <a:lnTo>
                    <a:pt x="1601" y="654"/>
                  </a:lnTo>
                  <a:lnTo>
                    <a:pt x="1609" y="650"/>
                  </a:lnTo>
                  <a:close/>
                  <a:moveTo>
                    <a:pt x="1686" y="649"/>
                  </a:moveTo>
                  <a:lnTo>
                    <a:pt x="1688" y="650"/>
                  </a:lnTo>
                  <a:lnTo>
                    <a:pt x="1687" y="649"/>
                  </a:lnTo>
                  <a:lnTo>
                    <a:pt x="1686" y="649"/>
                  </a:lnTo>
                  <a:close/>
                  <a:moveTo>
                    <a:pt x="1617" y="646"/>
                  </a:moveTo>
                  <a:lnTo>
                    <a:pt x="1616" y="647"/>
                  </a:lnTo>
                  <a:lnTo>
                    <a:pt x="1609" y="650"/>
                  </a:lnTo>
                  <a:lnTo>
                    <a:pt x="1617" y="646"/>
                  </a:lnTo>
                  <a:close/>
                  <a:moveTo>
                    <a:pt x="1678" y="646"/>
                  </a:moveTo>
                  <a:lnTo>
                    <a:pt x="1680" y="647"/>
                  </a:lnTo>
                  <a:lnTo>
                    <a:pt x="1679" y="646"/>
                  </a:lnTo>
                  <a:lnTo>
                    <a:pt x="1678" y="646"/>
                  </a:lnTo>
                  <a:close/>
                  <a:moveTo>
                    <a:pt x="1671" y="644"/>
                  </a:moveTo>
                  <a:lnTo>
                    <a:pt x="1671" y="644"/>
                  </a:lnTo>
                  <a:lnTo>
                    <a:pt x="1671" y="644"/>
                  </a:lnTo>
                  <a:lnTo>
                    <a:pt x="1671" y="644"/>
                  </a:lnTo>
                  <a:lnTo>
                    <a:pt x="1671" y="644"/>
                  </a:lnTo>
                  <a:close/>
                  <a:moveTo>
                    <a:pt x="1626" y="644"/>
                  </a:moveTo>
                  <a:lnTo>
                    <a:pt x="1624" y="644"/>
                  </a:lnTo>
                  <a:lnTo>
                    <a:pt x="1620" y="645"/>
                  </a:lnTo>
                  <a:lnTo>
                    <a:pt x="1626" y="644"/>
                  </a:lnTo>
                  <a:close/>
                  <a:moveTo>
                    <a:pt x="1662" y="642"/>
                  </a:moveTo>
                  <a:lnTo>
                    <a:pt x="1664" y="642"/>
                  </a:lnTo>
                  <a:lnTo>
                    <a:pt x="1663" y="642"/>
                  </a:lnTo>
                  <a:lnTo>
                    <a:pt x="1662" y="642"/>
                  </a:lnTo>
                  <a:close/>
                  <a:moveTo>
                    <a:pt x="1635" y="642"/>
                  </a:moveTo>
                  <a:lnTo>
                    <a:pt x="1631" y="642"/>
                  </a:lnTo>
                  <a:lnTo>
                    <a:pt x="1629" y="643"/>
                  </a:lnTo>
                  <a:lnTo>
                    <a:pt x="1635" y="642"/>
                  </a:lnTo>
                  <a:close/>
                  <a:moveTo>
                    <a:pt x="1654" y="641"/>
                  </a:moveTo>
                  <a:lnTo>
                    <a:pt x="1656" y="641"/>
                  </a:lnTo>
                  <a:lnTo>
                    <a:pt x="1655" y="641"/>
                  </a:lnTo>
                  <a:lnTo>
                    <a:pt x="1654" y="641"/>
                  </a:lnTo>
                  <a:close/>
                  <a:moveTo>
                    <a:pt x="1647" y="641"/>
                  </a:moveTo>
                  <a:lnTo>
                    <a:pt x="1639" y="641"/>
                  </a:lnTo>
                  <a:lnTo>
                    <a:pt x="1638" y="641"/>
                  </a:lnTo>
                  <a:lnTo>
                    <a:pt x="1647" y="641"/>
                  </a:lnTo>
                  <a:close/>
                  <a:moveTo>
                    <a:pt x="1815" y="0"/>
                  </a:moveTo>
                  <a:lnTo>
                    <a:pt x="1818" y="0"/>
                  </a:lnTo>
                  <a:lnTo>
                    <a:pt x="1825" y="1"/>
                  </a:lnTo>
                  <a:cubicBezTo>
                    <a:pt x="1835" y="2"/>
                    <a:pt x="1845" y="5"/>
                    <a:pt x="1853" y="10"/>
                  </a:cubicBezTo>
                  <a:cubicBezTo>
                    <a:pt x="1865" y="16"/>
                    <a:pt x="1876" y="26"/>
                    <a:pt x="1883" y="38"/>
                  </a:cubicBezTo>
                  <a:lnTo>
                    <a:pt x="1884" y="41"/>
                  </a:lnTo>
                  <a:lnTo>
                    <a:pt x="1886" y="44"/>
                  </a:lnTo>
                  <a:cubicBezTo>
                    <a:pt x="1892" y="56"/>
                    <a:pt x="1895" y="69"/>
                    <a:pt x="1895" y="82"/>
                  </a:cubicBezTo>
                  <a:lnTo>
                    <a:pt x="1893" y="406"/>
                  </a:lnTo>
                  <a:lnTo>
                    <a:pt x="1893" y="451"/>
                  </a:lnTo>
                  <a:lnTo>
                    <a:pt x="1894" y="454"/>
                  </a:lnTo>
                  <a:cubicBezTo>
                    <a:pt x="1909" y="483"/>
                    <a:pt x="1939" y="504"/>
                    <a:pt x="1974" y="504"/>
                  </a:cubicBezTo>
                  <a:cubicBezTo>
                    <a:pt x="1990" y="504"/>
                    <a:pt x="2004" y="500"/>
                    <a:pt x="2016" y="494"/>
                  </a:cubicBezTo>
                  <a:lnTo>
                    <a:pt x="2020" y="491"/>
                  </a:lnTo>
                  <a:lnTo>
                    <a:pt x="2020" y="492"/>
                  </a:lnTo>
                  <a:lnTo>
                    <a:pt x="2021" y="491"/>
                  </a:lnTo>
                  <a:lnTo>
                    <a:pt x="2021" y="490"/>
                  </a:lnTo>
                  <a:lnTo>
                    <a:pt x="2022" y="490"/>
                  </a:lnTo>
                  <a:lnTo>
                    <a:pt x="2029" y="483"/>
                  </a:lnTo>
                  <a:cubicBezTo>
                    <a:pt x="2032" y="481"/>
                    <a:pt x="2035" y="479"/>
                    <a:pt x="2037" y="477"/>
                  </a:cubicBezTo>
                  <a:lnTo>
                    <a:pt x="2041" y="475"/>
                  </a:lnTo>
                  <a:lnTo>
                    <a:pt x="2045" y="472"/>
                  </a:lnTo>
                  <a:lnTo>
                    <a:pt x="2055" y="465"/>
                  </a:lnTo>
                  <a:lnTo>
                    <a:pt x="2056" y="464"/>
                  </a:lnTo>
                  <a:lnTo>
                    <a:pt x="2057" y="464"/>
                  </a:lnTo>
                  <a:lnTo>
                    <a:pt x="2059" y="463"/>
                  </a:lnTo>
                  <a:lnTo>
                    <a:pt x="2060" y="462"/>
                  </a:lnTo>
                  <a:lnTo>
                    <a:pt x="2066" y="459"/>
                  </a:lnTo>
                  <a:cubicBezTo>
                    <a:pt x="2070" y="457"/>
                    <a:pt x="2075" y="455"/>
                    <a:pt x="2079" y="453"/>
                  </a:cubicBezTo>
                  <a:lnTo>
                    <a:pt x="2080" y="452"/>
                  </a:lnTo>
                  <a:lnTo>
                    <a:pt x="2092" y="447"/>
                  </a:lnTo>
                  <a:cubicBezTo>
                    <a:pt x="2118" y="437"/>
                    <a:pt x="2146" y="431"/>
                    <a:pt x="2176" y="431"/>
                  </a:cubicBezTo>
                  <a:cubicBezTo>
                    <a:pt x="2304" y="431"/>
                    <a:pt x="2407" y="534"/>
                    <a:pt x="2407" y="661"/>
                  </a:cubicBezTo>
                  <a:cubicBezTo>
                    <a:pt x="2407" y="788"/>
                    <a:pt x="2304" y="891"/>
                    <a:pt x="2176" y="891"/>
                  </a:cubicBezTo>
                  <a:cubicBezTo>
                    <a:pt x="2121" y="891"/>
                    <a:pt x="2069" y="871"/>
                    <a:pt x="2029" y="838"/>
                  </a:cubicBezTo>
                  <a:lnTo>
                    <a:pt x="2028" y="837"/>
                  </a:lnTo>
                  <a:lnTo>
                    <a:pt x="2023" y="833"/>
                  </a:lnTo>
                  <a:lnTo>
                    <a:pt x="2021" y="832"/>
                  </a:lnTo>
                  <a:lnTo>
                    <a:pt x="2021" y="831"/>
                  </a:lnTo>
                  <a:lnTo>
                    <a:pt x="2020" y="830"/>
                  </a:lnTo>
                  <a:lnTo>
                    <a:pt x="2016" y="830"/>
                  </a:lnTo>
                  <a:cubicBezTo>
                    <a:pt x="2004" y="823"/>
                    <a:pt x="1990" y="818"/>
                    <a:pt x="1974" y="818"/>
                  </a:cubicBezTo>
                  <a:cubicBezTo>
                    <a:pt x="1950" y="818"/>
                    <a:pt x="1929" y="828"/>
                    <a:pt x="1913" y="843"/>
                  </a:cubicBezTo>
                  <a:lnTo>
                    <a:pt x="1912" y="844"/>
                  </a:lnTo>
                  <a:lnTo>
                    <a:pt x="1904" y="852"/>
                  </a:lnTo>
                  <a:cubicBezTo>
                    <a:pt x="1899" y="859"/>
                    <a:pt x="1894" y="867"/>
                    <a:pt x="1891" y="875"/>
                  </a:cubicBezTo>
                  <a:lnTo>
                    <a:pt x="1890" y="877"/>
                  </a:lnTo>
                  <a:lnTo>
                    <a:pt x="1889" y="1086"/>
                  </a:lnTo>
                  <a:lnTo>
                    <a:pt x="1889" y="1086"/>
                  </a:lnTo>
                  <a:lnTo>
                    <a:pt x="1889" y="1093"/>
                  </a:lnTo>
                  <a:cubicBezTo>
                    <a:pt x="1889" y="1121"/>
                    <a:pt x="1873" y="1148"/>
                    <a:pt x="1849" y="1162"/>
                  </a:cubicBezTo>
                  <a:lnTo>
                    <a:pt x="1844" y="1165"/>
                  </a:lnTo>
                  <a:lnTo>
                    <a:pt x="1011" y="1646"/>
                  </a:lnTo>
                  <a:cubicBezTo>
                    <a:pt x="1008" y="1648"/>
                    <a:pt x="1004" y="1650"/>
                    <a:pt x="1000" y="1651"/>
                  </a:cubicBezTo>
                  <a:lnTo>
                    <a:pt x="995" y="1653"/>
                  </a:lnTo>
                  <a:lnTo>
                    <a:pt x="994" y="1654"/>
                  </a:lnTo>
                  <a:cubicBezTo>
                    <a:pt x="969" y="1666"/>
                    <a:pt x="939" y="1666"/>
                    <a:pt x="914" y="1651"/>
                  </a:cubicBezTo>
                  <a:lnTo>
                    <a:pt x="910" y="1649"/>
                  </a:lnTo>
                  <a:lnTo>
                    <a:pt x="910" y="1649"/>
                  </a:lnTo>
                  <a:cubicBezTo>
                    <a:pt x="905" y="1647"/>
                    <a:pt x="900" y="1644"/>
                    <a:pt x="895" y="1642"/>
                  </a:cubicBezTo>
                  <a:lnTo>
                    <a:pt x="757" y="1562"/>
                  </a:lnTo>
                  <a:lnTo>
                    <a:pt x="756" y="1561"/>
                  </a:lnTo>
                  <a:cubicBezTo>
                    <a:pt x="755" y="1560"/>
                    <a:pt x="753" y="1559"/>
                    <a:pt x="752" y="1559"/>
                  </a:cubicBezTo>
                  <a:lnTo>
                    <a:pt x="750" y="1557"/>
                  </a:lnTo>
                  <a:lnTo>
                    <a:pt x="748" y="1555"/>
                  </a:lnTo>
                  <a:cubicBezTo>
                    <a:pt x="740" y="1548"/>
                    <a:pt x="736" y="1538"/>
                    <a:pt x="735" y="1529"/>
                  </a:cubicBezTo>
                  <a:lnTo>
                    <a:pt x="734" y="1526"/>
                  </a:lnTo>
                  <a:lnTo>
                    <a:pt x="734" y="1525"/>
                  </a:lnTo>
                  <a:lnTo>
                    <a:pt x="734" y="1522"/>
                  </a:lnTo>
                  <a:lnTo>
                    <a:pt x="734" y="1521"/>
                  </a:lnTo>
                  <a:cubicBezTo>
                    <a:pt x="734" y="1515"/>
                    <a:pt x="735" y="1508"/>
                    <a:pt x="739" y="1501"/>
                  </a:cubicBezTo>
                  <a:cubicBezTo>
                    <a:pt x="742" y="1496"/>
                    <a:pt x="746" y="1493"/>
                    <a:pt x="750" y="1489"/>
                  </a:cubicBezTo>
                  <a:lnTo>
                    <a:pt x="751" y="1489"/>
                  </a:lnTo>
                  <a:cubicBezTo>
                    <a:pt x="756" y="1484"/>
                    <a:pt x="763" y="1482"/>
                    <a:pt x="769" y="1481"/>
                  </a:cubicBezTo>
                  <a:cubicBezTo>
                    <a:pt x="781" y="1477"/>
                    <a:pt x="791" y="1472"/>
                    <a:pt x="802" y="1467"/>
                  </a:cubicBezTo>
                  <a:lnTo>
                    <a:pt x="812" y="1462"/>
                  </a:lnTo>
                  <a:lnTo>
                    <a:pt x="812" y="1462"/>
                  </a:lnTo>
                  <a:lnTo>
                    <a:pt x="825" y="1453"/>
                  </a:lnTo>
                  <a:cubicBezTo>
                    <a:pt x="860" y="1429"/>
                    <a:pt x="888" y="1398"/>
                    <a:pt x="909" y="1362"/>
                  </a:cubicBezTo>
                  <a:cubicBezTo>
                    <a:pt x="929" y="1326"/>
                    <a:pt x="940" y="1286"/>
                    <a:pt x="943" y="1247"/>
                  </a:cubicBezTo>
                  <a:lnTo>
                    <a:pt x="943" y="1241"/>
                  </a:lnTo>
                  <a:lnTo>
                    <a:pt x="943" y="1234"/>
                  </a:lnTo>
                  <a:cubicBezTo>
                    <a:pt x="944" y="1139"/>
                    <a:pt x="894" y="1046"/>
                    <a:pt x="805" y="996"/>
                  </a:cubicBezTo>
                  <a:cubicBezTo>
                    <a:pt x="716" y="946"/>
                    <a:pt x="611" y="953"/>
                    <a:pt x="531" y="1004"/>
                  </a:cubicBezTo>
                  <a:lnTo>
                    <a:pt x="525" y="1007"/>
                  </a:lnTo>
                  <a:lnTo>
                    <a:pt x="520" y="1011"/>
                  </a:lnTo>
                  <a:cubicBezTo>
                    <a:pt x="488" y="1033"/>
                    <a:pt x="461" y="1063"/>
                    <a:pt x="440" y="1100"/>
                  </a:cubicBezTo>
                  <a:cubicBezTo>
                    <a:pt x="417" y="1142"/>
                    <a:pt x="405" y="1191"/>
                    <a:pt x="407" y="1239"/>
                  </a:cubicBezTo>
                  <a:lnTo>
                    <a:pt x="408" y="1248"/>
                  </a:lnTo>
                  <a:lnTo>
                    <a:pt x="407" y="1250"/>
                  </a:lnTo>
                  <a:lnTo>
                    <a:pt x="408" y="1259"/>
                  </a:lnTo>
                  <a:lnTo>
                    <a:pt x="408" y="1260"/>
                  </a:lnTo>
                  <a:cubicBezTo>
                    <a:pt x="409" y="1264"/>
                    <a:pt x="409" y="1267"/>
                    <a:pt x="410" y="1271"/>
                  </a:cubicBezTo>
                  <a:lnTo>
                    <a:pt x="413" y="1282"/>
                  </a:lnTo>
                  <a:lnTo>
                    <a:pt x="410" y="1271"/>
                  </a:lnTo>
                  <a:cubicBezTo>
                    <a:pt x="409" y="1267"/>
                    <a:pt x="409" y="1264"/>
                    <a:pt x="408" y="1260"/>
                  </a:cubicBezTo>
                  <a:lnTo>
                    <a:pt x="408" y="1259"/>
                  </a:lnTo>
                  <a:lnTo>
                    <a:pt x="409" y="1261"/>
                  </a:lnTo>
                  <a:lnTo>
                    <a:pt x="411" y="1273"/>
                  </a:lnTo>
                  <a:lnTo>
                    <a:pt x="411" y="1274"/>
                  </a:lnTo>
                  <a:lnTo>
                    <a:pt x="411" y="1274"/>
                  </a:lnTo>
                  <a:lnTo>
                    <a:pt x="411" y="1275"/>
                  </a:lnTo>
                  <a:lnTo>
                    <a:pt x="412" y="1278"/>
                  </a:lnTo>
                  <a:cubicBezTo>
                    <a:pt x="413" y="1279"/>
                    <a:pt x="413" y="1280"/>
                    <a:pt x="413" y="1282"/>
                  </a:cubicBezTo>
                  <a:lnTo>
                    <a:pt x="413" y="1283"/>
                  </a:lnTo>
                  <a:lnTo>
                    <a:pt x="414" y="1285"/>
                  </a:lnTo>
                  <a:cubicBezTo>
                    <a:pt x="415" y="1287"/>
                    <a:pt x="416" y="1288"/>
                    <a:pt x="415" y="1290"/>
                  </a:cubicBezTo>
                  <a:lnTo>
                    <a:pt x="416" y="1293"/>
                  </a:lnTo>
                  <a:lnTo>
                    <a:pt x="417" y="1297"/>
                  </a:lnTo>
                  <a:cubicBezTo>
                    <a:pt x="417" y="1304"/>
                    <a:pt x="415" y="1311"/>
                    <a:pt x="412" y="1317"/>
                  </a:cubicBezTo>
                  <a:cubicBezTo>
                    <a:pt x="407" y="1324"/>
                    <a:pt x="401" y="1330"/>
                    <a:pt x="393" y="1334"/>
                  </a:cubicBezTo>
                  <a:lnTo>
                    <a:pt x="388" y="1336"/>
                  </a:lnTo>
                  <a:lnTo>
                    <a:pt x="387" y="1336"/>
                  </a:lnTo>
                  <a:lnTo>
                    <a:pt x="386" y="1337"/>
                  </a:lnTo>
                  <a:lnTo>
                    <a:pt x="384" y="1336"/>
                  </a:lnTo>
                  <a:cubicBezTo>
                    <a:pt x="377" y="1337"/>
                    <a:pt x="369" y="1336"/>
                    <a:pt x="363" y="1334"/>
                  </a:cubicBezTo>
                  <a:lnTo>
                    <a:pt x="361" y="1333"/>
                  </a:lnTo>
                  <a:lnTo>
                    <a:pt x="352" y="1328"/>
                  </a:lnTo>
                  <a:lnTo>
                    <a:pt x="352" y="1328"/>
                  </a:lnTo>
                  <a:lnTo>
                    <a:pt x="349" y="1326"/>
                  </a:lnTo>
                  <a:lnTo>
                    <a:pt x="347" y="1325"/>
                  </a:lnTo>
                  <a:lnTo>
                    <a:pt x="42" y="1155"/>
                  </a:lnTo>
                  <a:cubicBezTo>
                    <a:pt x="41" y="1155"/>
                    <a:pt x="41" y="1155"/>
                    <a:pt x="41" y="1154"/>
                  </a:cubicBezTo>
                  <a:cubicBezTo>
                    <a:pt x="3" y="1134"/>
                    <a:pt x="-11" y="1086"/>
                    <a:pt x="10" y="1049"/>
                  </a:cubicBezTo>
                  <a:cubicBezTo>
                    <a:pt x="14" y="1041"/>
                    <a:pt x="19" y="1034"/>
                    <a:pt x="25" y="1029"/>
                  </a:cubicBezTo>
                  <a:lnTo>
                    <a:pt x="29" y="1026"/>
                  </a:lnTo>
                  <a:lnTo>
                    <a:pt x="32" y="1021"/>
                  </a:lnTo>
                  <a:cubicBezTo>
                    <a:pt x="38" y="1016"/>
                    <a:pt x="44" y="1011"/>
                    <a:pt x="51" y="1006"/>
                  </a:cubicBezTo>
                  <a:lnTo>
                    <a:pt x="308" y="858"/>
                  </a:lnTo>
                  <a:lnTo>
                    <a:pt x="1775" y="11"/>
                  </a:lnTo>
                  <a:cubicBezTo>
                    <a:pt x="1787" y="4"/>
                    <a:pt x="1801" y="0"/>
                    <a:pt x="1815" y="0"/>
                  </a:cubicBezTo>
                  <a:close/>
                </a:path>
              </a:pathLst>
            </a:custGeom>
            <a:gradFill>
              <a:gsLst>
                <a:gs pos="100000">
                  <a:schemeClr val="accent1">
                    <a:lumMod val="60000"/>
                    <a:lumOff val="40000"/>
                    <a:alpha val="100000"/>
                  </a:schemeClr>
                </a:gs>
                <a:gs pos="0">
                  <a:schemeClr val="accent1">
                    <a:alpha val="100000"/>
                  </a:schemeClr>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400">
                <a:solidFill>
                  <a:schemeClr val="tx1"/>
                </a:solidFill>
                <a:latin typeface="微软雅黑" panose="020B0503020204020204" charset="-122"/>
                <a:ea typeface="微软雅黑" panose="020B0503020204020204" charset="-122"/>
                <a:sym typeface="+mn-ea"/>
              </a:endParaRPr>
            </a:p>
          </p:txBody>
        </p:sp>
        <p:sp>
          <p:nvSpPr>
            <p:cNvPr id="140" name="任意多边形 139"/>
            <p:cNvSpPr/>
            <p:nvPr>
              <p:custDataLst>
                <p:tags r:id="rId28"/>
              </p:custDataLst>
            </p:nvPr>
          </p:nvSpPr>
          <p:spPr>
            <a:xfrm rot="7200000">
              <a:off x="6699" y="5859"/>
              <a:ext cx="1984" cy="1370"/>
            </a:xfrm>
            <a:custGeom>
              <a:avLst/>
              <a:gdLst>
                <a:gd name="adj" fmla="val 100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407" h="1663">
                  <a:moveTo>
                    <a:pt x="1585" y="668"/>
                  </a:moveTo>
                  <a:lnTo>
                    <a:pt x="1584" y="668"/>
                  </a:lnTo>
                  <a:cubicBezTo>
                    <a:pt x="1582" y="670"/>
                    <a:pt x="1580" y="672"/>
                    <a:pt x="1579" y="675"/>
                  </a:cubicBezTo>
                  <a:lnTo>
                    <a:pt x="1585" y="668"/>
                  </a:lnTo>
                  <a:close/>
                  <a:moveTo>
                    <a:pt x="1591" y="661"/>
                  </a:moveTo>
                  <a:lnTo>
                    <a:pt x="1590" y="663"/>
                  </a:lnTo>
                  <a:lnTo>
                    <a:pt x="1587" y="666"/>
                  </a:lnTo>
                  <a:lnTo>
                    <a:pt x="1591" y="661"/>
                  </a:lnTo>
                  <a:close/>
                  <a:moveTo>
                    <a:pt x="1599" y="656"/>
                  </a:moveTo>
                  <a:lnTo>
                    <a:pt x="1596" y="658"/>
                  </a:lnTo>
                  <a:lnTo>
                    <a:pt x="1594" y="659"/>
                  </a:lnTo>
                  <a:lnTo>
                    <a:pt x="1599" y="656"/>
                  </a:lnTo>
                  <a:close/>
                  <a:moveTo>
                    <a:pt x="1609" y="650"/>
                  </a:moveTo>
                  <a:lnTo>
                    <a:pt x="1602" y="653"/>
                  </a:lnTo>
                  <a:lnTo>
                    <a:pt x="1601" y="654"/>
                  </a:lnTo>
                  <a:lnTo>
                    <a:pt x="1609" y="650"/>
                  </a:lnTo>
                  <a:close/>
                  <a:moveTo>
                    <a:pt x="1686" y="649"/>
                  </a:moveTo>
                  <a:lnTo>
                    <a:pt x="1688" y="650"/>
                  </a:lnTo>
                  <a:lnTo>
                    <a:pt x="1687" y="649"/>
                  </a:lnTo>
                  <a:lnTo>
                    <a:pt x="1686" y="649"/>
                  </a:lnTo>
                  <a:close/>
                  <a:moveTo>
                    <a:pt x="1617" y="646"/>
                  </a:moveTo>
                  <a:lnTo>
                    <a:pt x="1616" y="647"/>
                  </a:lnTo>
                  <a:lnTo>
                    <a:pt x="1609" y="650"/>
                  </a:lnTo>
                  <a:lnTo>
                    <a:pt x="1617" y="646"/>
                  </a:lnTo>
                  <a:close/>
                  <a:moveTo>
                    <a:pt x="1678" y="646"/>
                  </a:moveTo>
                  <a:lnTo>
                    <a:pt x="1680" y="647"/>
                  </a:lnTo>
                  <a:lnTo>
                    <a:pt x="1679" y="646"/>
                  </a:lnTo>
                  <a:lnTo>
                    <a:pt x="1678" y="646"/>
                  </a:lnTo>
                  <a:close/>
                  <a:moveTo>
                    <a:pt x="1671" y="644"/>
                  </a:moveTo>
                  <a:lnTo>
                    <a:pt x="1671" y="644"/>
                  </a:lnTo>
                  <a:lnTo>
                    <a:pt x="1671" y="644"/>
                  </a:lnTo>
                  <a:lnTo>
                    <a:pt x="1671" y="644"/>
                  </a:lnTo>
                  <a:lnTo>
                    <a:pt x="1671" y="644"/>
                  </a:lnTo>
                  <a:close/>
                  <a:moveTo>
                    <a:pt x="1626" y="644"/>
                  </a:moveTo>
                  <a:lnTo>
                    <a:pt x="1624" y="644"/>
                  </a:lnTo>
                  <a:lnTo>
                    <a:pt x="1620" y="645"/>
                  </a:lnTo>
                  <a:lnTo>
                    <a:pt x="1626" y="644"/>
                  </a:lnTo>
                  <a:close/>
                  <a:moveTo>
                    <a:pt x="1662" y="642"/>
                  </a:moveTo>
                  <a:lnTo>
                    <a:pt x="1664" y="642"/>
                  </a:lnTo>
                  <a:lnTo>
                    <a:pt x="1663" y="642"/>
                  </a:lnTo>
                  <a:lnTo>
                    <a:pt x="1662" y="642"/>
                  </a:lnTo>
                  <a:close/>
                  <a:moveTo>
                    <a:pt x="1635" y="642"/>
                  </a:moveTo>
                  <a:lnTo>
                    <a:pt x="1631" y="642"/>
                  </a:lnTo>
                  <a:lnTo>
                    <a:pt x="1629" y="643"/>
                  </a:lnTo>
                  <a:lnTo>
                    <a:pt x="1635" y="642"/>
                  </a:lnTo>
                  <a:close/>
                  <a:moveTo>
                    <a:pt x="1654" y="641"/>
                  </a:moveTo>
                  <a:lnTo>
                    <a:pt x="1656" y="641"/>
                  </a:lnTo>
                  <a:lnTo>
                    <a:pt x="1655" y="641"/>
                  </a:lnTo>
                  <a:lnTo>
                    <a:pt x="1654" y="641"/>
                  </a:lnTo>
                  <a:close/>
                  <a:moveTo>
                    <a:pt x="1647" y="641"/>
                  </a:moveTo>
                  <a:lnTo>
                    <a:pt x="1639" y="641"/>
                  </a:lnTo>
                  <a:lnTo>
                    <a:pt x="1638" y="641"/>
                  </a:lnTo>
                  <a:lnTo>
                    <a:pt x="1647" y="641"/>
                  </a:lnTo>
                  <a:close/>
                  <a:moveTo>
                    <a:pt x="1815" y="0"/>
                  </a:moveTo>
                  <a:lnTo>
                    <a:pt x="1818" y="0"/>
                  </a:lnTo>
                  <a:lnTo>
                    <a:pt x="1825" y="1"/>
                  </a:lnTo>
                  <a:cubicBezTo>
                    <a:pt x="1835" y="2"/>
                    <a:pt x="1845" y="5"/>
                    <a:pt x="1853" y="10"/>
                  </a:cubicBezTo>
                  <a:cubicBezTo>
                    <a:pt x="1865" y="16"/>
                    <a:pt x="1876" y="26"/>
                    <a:pt x="1883" y="38"/>
                  </a:cubicBezTo>
                  <a:lnTo>
                    <a:pt x="1884" y="41"/>
                  </a:lnTo>
                  <a:lnTo>
                    <a:pt x="1886" y="44"/>
                  </a:lnTo>
                  <a:cubicBezTo>
                    <a:pt x="1892" y="56"/>
                    <a:pt x="1895" y="69"/>
                    <a:pt x="1895" y="82"/>
                  </a:cubicBezTo>
                  <a:lnTo>
                    <a:pt x="1893" y="406"/>
                  </a:lnTo>
                  <a:lnTo>
                    <a:pt x="1893" y="451"/>
                  </a:lnTo>
                  <a:lnTo>
                    <a:pt x="1894" y="454"/>
                  </a:lnTo>
                  <a:cubicBezTo>
                    <a:pt x="1909" y="483"/>
                    <a:pt x="1939" y="504"/>
                    <a:pt x="1974" y="504"/>
                  </a:cubicBezTo>
                  <a:cubicBezTo>
                    <a:pt x="1990" y="504"/>
                    <a:pt x="2004" y="500"/>
                    <a:pt x="2016" y="494"/>
                  </a:cubicBezTo>
                  <a:lnTo>
                    <a:pt x="2020" y="491"/>
                  </a:lnTo>
                  <a:lnTo>
                    <a:pt x="2020" y="492"/>
                  </a:lnTo>
                  <a:lnTo>
                    <a:pt x="2021" y="491"/>
                  </a:lnTo>
                  <a:lnTo>
                    <a:pt x="2021" y="490"/>
                  </a:lnTo>
                  <a:lnTo>
                    <a:pt x="2022" y="490"/>
                  </a:lnTo>
                  <a:lnTo>
                    <a:pt x="2029" y="483"/>
                  </a:lnTo>
                  <a:cubicBezTo>
                    <a:pt x="2032" y="481"/>
                    <a:pt x="2035" y="479"/>
                    <a:pt x="2037" y="477"/>
                  </a:cubicBezTo>
                  <a:lnTo>
                    <a:pt x="2041" y="475"/>
                  </a:lnTo>
                  <a:lnTo>
                    <a:pt x="2045" y="472"/>
                  </a:lnTo>
                  <a:lnTo>
                    <a:pt x="2055" y="465"/>
                  </a:lnTo>
                  <a:lnTo>
                    <a:pt x="2056" y="464"/>
                  </a:lnTo>
                  <a:lnTo>
                    <a:pt x="2057" y="464"/>
                  </a:lnTo>
                  <a:lnTo>
                    <a:pt x="2059" y="463"/>
                  </a:lnTo>
                  <a:lnTo>
                    <a:pt x="2060" y="462"/>
                  </a:lnTo>
                  <a:lnTo>
                    <a:pt x="2066" y="459"/>
                  </a:lnTo>
                  <a:cubicBezTo>
                    <a:pt x="2070" y="457"/>
                    <a:pt x="2075" y="455"/>
                    <a:pt x="2079" y="453"/>
                  </a:cubicBezTo>
                  <a:lnTo>
                    <a:pt x="2080" y="452"/>
                  </a:lnTo>
                  <a:lnTo>
                    <a:pt x="2092" y="447"/>
                  </a:lnTo>
                  <a:cubicBezTo>
                    <a:pt x="2118" y="437"/>
                    <a:pt x="2146" y="431"/>
                    <a:pt x="2176" y="431"/>
                  </a:cubicBezTo>
                  <a:cubicBezTo>
                    <a:pt x="2304" y="431"/>
                    <a:pt x="2407" y="534"/>
                    <a:pt x="2407" y="661"/>
                  </a:cubicBezTo>
                  <a:cubicBezTo>
                    <a:pt x="2407" y="788"/>
                    <a:pt x="2304" y="891"/>
                    <a:pt x="2176" y="891"/>
                  </a:cubicBezTo>
                  <a:cubicBezTo>
                    <a:pt x="2121" y="891"/>
                    <a:pt x="2069" y="871"/>
                    <a:pt x="2029" y="838"/>
                  </a:cubicBezTo>
                  <a:lnTo>
                    <a:pt x="2028" y="837"/>
                  </a:lnTo>
                  <a:lnTo>
                    <a:pt x="2023" y="833"/>
                  </a:lnTo>
                  <a:lnTo>
                    <a:pt x="2021" y="832"/>
                  </a:lnTo>
                  <a:lnTo>
                    <a:pt x="2021" y="831"/>
                  </a:lnTo>
                  <a:lnTo>
                    <a:pt x="2020" y="830"/>
                  </a:lnTo>
                  <a:lnTo>
                    <a:pt x="2016" y="830"/>
                  </a:lnTo>
                  <a:cubicBezTo>
                    <a:pt x="2004" y="823"/>
                    <a:pt x="1990" y="818"/>
                    <a:pt x="1974" y="818"/>
                  </a:cubicBezTo>
                  <a:cubicBezTo>
                    <a:pt x="1950" y="818"/>
                    <a:pt x="1929" y="828"/>
                    <a:pt x="1913" y="843"/>
                  </a:cubicBezTo>
                  <a:lnTo>
                    <a:pt x="1912" y="844"/>
                  </a:lnTo>
                  <a:lnTo>
                    <a:pt x="1904" y="852"/>
                  </a:lnTo>
                  <a:cubicBezTo>
                    <a:pt x="1899" y="859"/>
                    <a:pt x="1894" y="867"/>
                    <a:pt x="1891" y="875"/>
                  </a:cubicBezTo>
                  <a:lnTo>
                    <a:pt x="1890" y="877"/>
                  </a:lnTo>
                  <a:lnTo>
                    <a:pt x="1889" y="1086"/>
                  </a:lnTo>
                  <a:lnTo>
                    <a:pt x="1889" y="1086"/>
                  </a:lnTo>
                  <a:lnTo>
                    <a:pt x="1889" y="1093"/>
                  </a:lnTo>
                  <a:cubicBezTo>
                    <a:pt x="1889" y="1121"/>
                    <a:pt x="1873" y="1148"/>
                    <a:pt x="1849" y="1162"/>
                  </a:cubicBezTo>
                  <a:lnTo>
                    <a:pt x="1844" y="1165"/>
                  </a:lnTo>
                  <a:lnTo>
                    <a:pt x="1011" y="1646"/>
                  </a:lnTo>
                  <a:cubicBezTo>
                    <a:pt x="1008" y="1648"/>
                    <a:pt x="1004" y="1650"/>
                    <a:pt x="1000" y="1651"/>
                  </a:cubicBezTo>
                  <a:lnTo>
                    <a:pt x="995" y="1653"/>
                  </a:lnTo>
                  <a:lnTo>
                    <a:pt x="994" y="1654"/>
                  </a:lnTo>
                  <a:cubicBezTo>
                    <a:pt x="969" y="1666"/>
                    <a:pt x="939" y="1666"/>
                    <a:pt x="914" y="1651"/>
                  </a:cubicBezTo>
                  <a:lnTo>
                    <a:pt x="910" y="1649"/>
                  </a:lnTo>
                  <a:lnTo>
                    <a:pt x="910" y="1649"/>
                  </a:lnTo>
                  <a:cubicBezTo>
                    <a:pt x="905" y="1647"/>
                    <a:pt x="900" y="1644"/>
                    <a:pt x="895" y="1642"/>
                  </a:cubicBezTo>
                  <a:lnTo>
                    <a:pt x="757" y="1562"/>
                  </a:lnTo>
                  <a:lnTo>
                    <a:pt x="756" y="1561"/>
                  </a:lnTo>
                  <a:cubicBezTo>
                    <a:pt x="755" y="1560"/>
                    <a:pt x="753" y="1559"/>
                    <a:pt x="752" y="1559"/>
                  </a:cubicBezTo>
                  <a:lnTo>
                    <a:pt x="750" y="1557"/>
                  </a:lnTo>
                  <a:lnTo>
                    <a:pt x="748" y="1555"/>
                  </a:lnTo>
                  <a:cubicBezTo>
                    <a:pt x="740" y="1548"/>
                    <a:pt x="736" y="1538"/>
                    <a:pt x="735" y="1529"/>
                  </a:cubicBezTo>
                  <a:lnTo>
                    <a:pt x="734" y="1526"/>
                  </a:lnTo>
                  <a:lnTo>
                    <a:pt x="734" y="1525"/>
                  </a:lnTo>
                  <a:lnTo>
                    <a:pt x="734" y="1522"/>
                  </a:lnTo>
                  <a:lnTo>
                    <a:pt x="734" y="1521"/>
                  </a:lnTo>
                  <a:cubicBezTo>
                    <a:pt x="734" y="1515"/>
                    <a:pt x="735" y="1508"/>
                    <a:pt x="739" y="1501"/>
                  </a:cubicBezTo>
                  <a:cubicBezTo>
                    <a:pt x="742" y="1496"/>
                    <a:pt x="746" y="1493"/>
                    <a:pt x="750" y="1489"/>
                  </a:cubicBezTo>
                  <a:lnTo>
                    <a:pt x="751" y="1489"/>
                  </a:lnTo>
                  <a:cubicBezTo>
                    <a:pt x="756" y="1484"/>
                    <a:pt x="763" y="1482"/>
                    <a:pt x="769" y="1481"/>
                  </a:cubicBezTo>
                  <a:cubicBezTo>
                    <a:pt x="781" y="1477"/>
                    <a:pt x="791" y="1472"/>
                    <a:pt x="802" y="1467"/>
                  </a:cubicBezTo>
                  <a:lnTo>
                    <a:pt x="812" y="1462"/>
                  </a:lnTo>
                  <a:lnTo>
                    <a:pt x="812" y="1462"/>
                  </a:lnTo>
                  <a:lnTo>
                    <a:pt x="825" y="1453"/>
                  </a:lnTo>
                  <a:cubicBezTo>
                    <a:pt x="860" y="1429"/>
                    <a:pt x="888" y="1398"/>
                    <a:pt x="909" y="1362"/>
                  </a:cubicBezTo>
                  <a:cubicBezTo>
                    <a:pt x="929" y="1326"/>
                    <a:pt x="940" y="1286"/>
                    <a:pt x="943" y="1247"/>
                  </a:cubicBezTo>
                  <a:lnTo>
                    <a:pt x="943" y="1241"/>
                  </a:lnTo>
                  <a:lnTo>
                    <a:pt x="943" y="1234"/>
                  </a:lnTo>
                  <a:cubicBezTo>
                    <a:pt x="944" y="1139"/>
                    <a:pt x="894" y="1046"/>
                    <a:pt x="805" y="996"/>
                  </a:cubicBezTo>
                  <a:cubicBezTo>
                    <a:pt x="716" y="946"/>
                    <a:pt x="611" y="953"/>
                    <a:pt x="531" y="1004"/>
                  </a:cubicBezTo>
                  <a:lnTo>
                    <a:pt x="525" y="1007"/>
                  </a:lnTo>
                  <a:lnTo>
                    <a:pt x="520" y="1011"/>
                  </a:lnTo>
                  <a:cubicBezTo>
                    <a:pt x="488" y="1033"/>
                    <a:pt x="461" y="1063"/>
                    <a:pt x="440" y="1100"/>
                  </a:cubicBezTo>
                  <a:cubicBezTo>
                    <a:pt x="417" y="1142"/>
                    <a:pt x="405" y="1191"/>
                    <a:pt x="407" y="1239"/>
                  </a:cubicBezTo>
                  <a:lnTo>
                    <a:pt x="408" y="1248"/>
                  </a:lnTo>
                  <a:lnTo>
                    <a:pt x="407" y="1250"/>
                  </a:lnTo>
                  <a:lnTo>
                    <a:pt x="408" y="1259"/>
                  </a:lnTo>
                  <a:lnTo>
                    <a:pt x="408" y="1260"/>
                  </a:lnTo>
                  <a:cubicBezTo>
                    <a:pt x="409" y="1264"/>
                    <a:pt x="409" y="1267"/>
                    <a:pt x="410" y="1271"/>
                  </a:cubicBezTo>
                  <a:lnTo>
                    <a:pt x="413" y="1282"/>
                  </a:lnTo>
                  <a:lnTo>
                    <a:pt x="410" y="1271"/>
                  </a:lnTo>
                  <a:cubicBezTo>
                    <a:pt x="409" y="1267"/>
                    <a:pt x="409" y="1264"/>
                    <a:pt x="408" y="1260"/>
                  </a:cubicBezTo>
                  <a:lnTo>
                    <a:pt x="408" y="1259"/>
                  </a:lnTo>
                  <a:lnTo>
                    <a:pt x="409" y="1261"/>
                  </a:lnTo>
                  <a:lnTo>
                    <a:pt x="411" y="1273"/>
                  </a:lnTo>
                  <a:lnTo>
                    <a:pt x="411" y="1274"/>
                  </a:lnTo>
                  <a:lnTo>
                    <a:pt x="411" y="1274"/>
                  </a:lnTo>
                  <a:lnTo>
                    <a:pt x="411" y="1275"/>
                  </a:lnTo>
                  <a:lnTo>
                    <a:pt x="412" y="1278"/>
                  </a:lnTo>
                  <a:cubicBezTo>
                    <a:pt x="413" y="1279"/>
                    <a:pt x="413" y="1280"/>
                    <a:pt x="413" y="1282"/>
                  </a:cubicBezTo>
                  <a:lnTo>
                    <a:pt x="413" y="1283"/>
                  </a:lnTo>
                  <a:lnTo>
                    <a:pt x="414" y="1285"/>
                  </a:lnTo>
                  <a:cubicBezTo>
                    <a:pt x="415" y="1287"/>
                    <a:pt x="416" y="1288"/>
                    <a:pt x="415" y="1290"/>
                  </a:cubicBezTo>
                  <a:lnTo>
                    <a:pt x="416" y="1293"/>
                  </a:lnTo>
                  <a:lnTo>
                    <a:pt x="417" y="1297"/>
                  </a:lnTo>
                  <a:cubicBezTo>
                    <a:pt x="417" y="1304"/>
                    <a:pt x="415" y="1311"/>
                    <a:pt x="412" y="1317"/>
                  </a:cubicBezTo>
                  <a:cubicBezTo>
                    <a:pt x="407" y="1324"/>
                    <a:pt x="401" y="1330"/>
                    <a:pt x="393" y="1334"/>
                  </a:cubicBezTo>
                  <a:lnTo>
                    <a:pt x="388" y="1336"/>
                  </a:lnTo>
                  <a:lnTo>
                    <a:pt x="387" y="1336"/>
                  </a:lnTo>
                  <a:lnTo>
                    <a:pt x="386" y="1337"/>
                  </a:lnTo>
                  <a:lnTo>
                    <a:pt x="384" y="1336"/>
                  </a:lnTo>
                  <a:cubicBezTo>
                    <a:pt x="377" y="1337"/>
                    <a:pt x="369" y="1336"/>
                    <a:pt x="363" y="1334"/>
                  </a:cubicBezTo>
                  <a:lnTo>
                    <a:pt x="361" y="1333"/>
                  </a:lnTo>
                  <a:lnTo>
                    <a:pt x="352" y="1328"/>
                  </a:lnTo>
                  <a:lnTo>
                    <a:pt x="352" y="1328"/>
                  </a:lnTo>
                  <a:lnTo>
                    <a:pt x="349" y="1326"/>
                  </a:lnTo>
                  <a:lnTo>
                    <a:pt x="347" y="1325"/>
                  </a:lnTo>
                  <a:lnTo>
                    <a:pt x="42" y="1155"/>
                  </a:lnTo>
                  <a:cubicBezTo>
                    <a:pt x="41" y="1155"/>
                    <a:pt x="41" y="1155"/>
                    <a:pt x="41" y="1154"/>
                  </a:cubicBezTo>
                  <a:cubicBezTo>
                    <a:pt x="3" y="1134"/>
                    <a:pt x="-11" y="1086"/>
                    <a:pt x="10" y="1049"/>
                  </a:cubicBezTo>
                  <a:cubicBezTo>
                    <a:pt x="14" y="1041"/>
                    <a:pt x="19" y="1034"/>
                    <a:pt x="25" y="1029"/>
                  </a:cubicBezTo>
                  <a:lnTo>
                    <a:pt x="29" y="1026"/>
                  </a:lnTo>
                  <a:lnTo>
                    <a:pt x="32" y="1021"/>
                  </a:lnTo>
                  <a:cubicBezTo>
                    <a:pt x="38" y="1016"/>
                    <a:pt x="44" y="1011"/>
                    <a:pt x="51" y="1006"/>
                  </a:cubicBezTo>
                  <a:lnTo>
                    <a:pt x="308" y="858"/>
                  </a:lnTo>
                  <a:lnTo>
                    <a:pt x="1775" y="11"/>
                  </a:lnTo>
                  <a:cubicBezTo>
                    <a:pt x="1787" y="4"/>
                    <a:pt x="1801" y="0"/>
                    <a:pt x="1815" y="0"/>
                  </a:cubicBezTo>
                  <a:close/>
                </a:path>
              </a:pathLst>
            </a:custGeom>
            <a:gradFill>
              <a:gsLst>
                <a:gs pos="0">
                  <a:schemeClr val="accent1">
                    <a:alpha val="100000"/>
                  </a:schemeClr>
                </a:gs>
                <a:gs pos="100000">
                  <a:schemeClr val="accent1">
                    <a:lumMod val="60000"/>
                    <a:lumOff val="40000"/>
                    <a:alpha val="100000"/>
                  </a:schemeClr>
                </a:gs>
              </a:gsLst>
              <a:lin ang="678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400">
                <a:solidFill>
                  <a:schemeClr val="tx1"/>
                </a:solidFill>
                <a:latin typeface="微软雅黑" panose="020B0503020204020204" charset="-122"/>
                <a:ea typeface="微软雅黑" panose="020B0503020204020204" charset="-122"/>
                <a:sym typeface="+mn-ea"/>
              </a:endParaRPr>
            </a:p>
          </p:txBody>
        </p:sp>
        <p:sp>
          <p:nvSpPr>
            <p:cNvPr id="141" name="任意多边形 140"/>
            <p:cNvSpPr/>
            <p:nvPr>
              <p:custDataLst>
                <p:tags r:id="rId29"/>
              </p:custDataLst>
            </p:nvPr>
          </p:nvSpPr>
          <p:spPr>
            <a:xfrm rot="10800000">
              <a:off x="5986" y="6948"/>
              <a:ext cx="1984" cy="1370"/>
            </a:xfrm>
            <a:custGeom>
              <a:avLst/>
              <a:gdLst>
                <a:gd name="adj" fmla="val 100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407" h="1663">
                  <a:moveTo>
                    <a:pt x="1585" y="668"/>
                  </a:moveTo>
                  <a:lnTo>
                    <a:pt x="1584" y="668"/>
                  </a:lnTo>
                  <a:cubicBezTo>
                    <a:pt x="1582" y="670"/>
                    <a:pt x="1580" y="672"/>
                    <a:pt x="1579" y="675"/>
                  </a:cubicBezTo>
                  <a:lnTo>
                    <a:pt x="1585" y="668"/>
                  </a:lnTo>
                  <a:close/>
                  <a:moveTo>
                    <a:pt x="1591" y="661"/>
                  </a:moveTo>
                  <a:lnTo>
                    <a:pt x="1590" y="663"/>
                  </a:lnTo>
                  <a:lnTo>
                    <a:pt x="1587" y="666"/>
                  </a:lnTo>
                  <a:lnTo>
                    <a:pt x="1591" y="661"/>
                  </a:lnTo>
                  <a:close/>
                  <a:moveTo>
                    <a:pt x="1599" y="656"/>
                  </a:moveTo>
                  <a:lnTo>
                    <a:pt x="1596" y="658"/>
                  </a:lnTo>
                  <a:lnTo>
                    <a:pt x="1594" y="659"/>
                  </a:lnTo>
                  <a:lnTo>
                    <a:pt x="1599" y="656"/>
                  </a:lnTo>
                  <a:close/>
                  <a:moveTo>
                    <a:pt x="1609" y="650"/>
                  </a:moveTo>
                  <a:lnTo>
                    <a:pt x="1602" y="653"/>
                  </a:lnTo>
                  <a:lnTo>
                    <a:pt x="1601" y="654"/>
                  </a:lnTo>
                  <a:lnTo>
                    <a:pt x="1609" y="650"/>
                  </a:lnTo>
                  <a:close/>
                  <a:moveTo>
                    <a:pt x="1686" y="649"/>
                  </a:moveTo>
                  <a:lnTo>
                    <a:pt x="1688" y="650"/>
                  </a:lnTo>
                  <a:lnTo>
                    <a:pt x="1687" y="649"/>
                  </a:lnTo>
                  <a:lnTo>
                    <a:pt x="1686" y="649"/>
                  </a:lnTo>
                  <a:close/>
                  <a:moveTo>
                    <a:pt x="1617" y="646"/>
                  </a:moveTo>
                  <a:lnTo>
                    <a:pt x="1616" y="647"/>
                  </a:lnTo>
                  <a:lnTo>
                    <a:pt x="1609" y="650"/>
                  </a:lnTo>
                  <a:lnTo>
                    <a:pt x="1617" y="646"/>
                  </a:lnTo>
                  <a:close/>
                  <a:moveTo>
                    <a:pt x="1678" y="646"/>
                  </a:moveTo>
                  <a:lnTo>
                    <a:pt x="1680" y="647"/>
                  </a:lnTo>
                  <a:lnTo>
                    <a:pt x="1679" y="646"/>
                  </a:lnTo>
                  <a:lnTo>
                    <a:pt x="1678" y="646"/>
                  </a:lnTo>
                  <a:close/>
                  <a:moveTo>
                    <a:pt x="1671" y="644"/>
                  </a:moveTo>
                  <a:lnTo>
                    <a:pt x="1671" y="644"/>
                  </a:lnTo>
                  <a:lnTo>
                    <a:pt x="1671" y="644"/>
                  </a:lnTo>
                  <a:lnTo>
                    <a:pt x="1671" y="644"/>
                  </a:lnTo>
                  <a:lnTo>
                    <a:pt x="1671" y="644"/>
                  </a:lnTo>
                  <a:close/>
                  <a:moveTo>
                    <a:pt x="1626" y="644"/>
                  </a:moveTo>
                  <a:lnTo>
                    <a:pt x="1624" y="644"/>
                  </a:lnTo>
                  <a:lnTo>
                    <a:pt x="1620" y="645"/>
                  </a:lnTo>
                  <a:lnTo>
                    <a:pt x="1626" y="644"/>
                  </a:lnTo>
                  <a:close/>
                  <a:moveTo>
                    <a:pt x="1662" y="642"/>
                  </a:moveTo>
                  <a:lnTo>
                    <a:pt x="1664" y="642"/>
                  </a:lnTo>
                  <a:lnTo>
                    <a:pt x="1663" y="642"/>
                  </a:lnTo>
                  <a:lnTo>
                    <a:pt x="1662" y="642"/>
                  </a:lnTo>
                  <a:close/>
                  <a:moveTo>
                    <a:pt x="1635" y="642"/>
                  </a:moveTo>
                  <a:lnTo>
                    <a:pt x="1631" y="642"/>
                  </a:lnTo>
                  <a:lnTo>
                    <a:pt x="1629" y="643"/>
                  </a:lnTo>
                  <a:lnTo>
                    <a:pt x="1635" y="642"/>
                  </a:lnTo>
                  <a:close/>
                  <a:moveTo>
                    <a:pt x="1654" y="641"/>
                  </a:moveTo>
                  <a:lnTo>
                    <a:pt x="1656" y="641"/>
                  </a:lnTo>
                  <a:lnTo>
                    <a:pt x="1655" y="641"/>
                  </a:lnTo>
                  <a:lnTo>
                    <a:pt x="1654" y="641"/>
                  </a:lnTo>
                  <a:close/>
                  <a:moveTo>
                    <a:pt x="1647" y="641"/>
                  </a:moveTo>
                  <a:lnTo>
                    <a:pt x="1639" y="641"/>
                  </a:lnTo>
                  <a:lnTo>
                    <a:pt x="1638" y="641"/>
                  </a:lnTo>
                  <a:lnTo>
                    <a:pt x="1647" y="641"/>
                  </a:lnTo>
                  <a:close/>
                  <a:moveTo>
                    <a:pt x="1815" y="0"/>
                  </a:moveTo>
                  <a:lnTo>
                    <a:pt x="1818" y="0"/>
                  </a:lnTo>
                  <a:lnTo>
                    <a:pt x="1825" y="1"/>
                  </a:lnTo>
                  <a:cubicBezTo>
                    <a:pt x="1835" y="2"/>
                    <a:pt x="1845" y="5"/>
                    <a:pt x="1853" y="10"/>
                  </a:cubicBezTo>
                  <a:cubicBezTo>
                    <a:pt x="1865" y="16"/>
                    <a:pt x="1876" y="26"/>
                    <a:pt x="1883" y="38"/>
                  </a:cubicBezTo>
                  <a:lnTo>
                    <a:pt x="1884" y="41"/>
                  </a:lnTo>
                  <a:lnTo>
                    <a:pt x="1886" y="44"/>
                  </a:lnTo>
                  <a:cubicBezTo>
                    <a:pt x="1892" y="56"/>
                    <a:pt x="1895" y="69"/>
                    <a:pt x="1895" y="82"/>
                  </a:cubicBezTo>
                  <a:lnTo>
                    <a:pt x="1893" y="406"/>
                  </a:lnTo>
                  <a:lnTo>
                    <a:pt x="1893" y="451"/>
                  </a:lnTo>
                  <a:lnTo>
                    <a:pt x="1894" y="454"/>
                  </a:lnTo>
                  <a:cubicBezTo>
                    <a:pt x="1909" y="483"/>
                    <a:pt x="1939" y="504"/>
                    <a:pt x="1974" y="504"/>
                  </a:cubicBezTo>
                  <a:cubicBezTo>
                    <a:pt x="1990" y="504"/>
                    <a:pt x="2004" y="500"/>
                    <a:pt x="2016" y="494"/>
                  </a:cubicBezTo>
                  <a:lnTo>
                    <a:pt x="2020" y="491"/>
                  </a:lnTo>
                  <a:lnTo>
                    <a:pt x="2020" y="492"/>
                  </a:lnTo>
                  <a:lnTo>
                    <a:pt x="2021" y="491"/>
                  </a:lnTo>
                  <a:lnTo>
                    <a:pt x="2021" y="490"/>
                  </a:lnTo>
                  <a:lnTo>
                    <a:pt x="2022" y="490"/>
                  </a:lnTo>
                  <a:lnTo>
                    <a:pt x="2029" y="483"/>
                  </a:lnTo>
                  <a:cubicBezTo>
                    <a:pt x="2032" y="481"/>
                    <a:pt x="2035" y="479"/>
                    <a:pt x="2037" y="477"/>
                  </a:cubicBezTo>
                  <a:lnTo>
                    <a:pt x="2041" y="475"/>
                  </a:lnTo>
                  <a:lnTo>
                    <a:pt x="2045" y="472"/>
                  </a:lnTo>
                  <a:lnTo>
                    <a:pt x="2055" y="465"/>
                  </a:lnTo>
                  <a:lnTo>
                    <a:pt x="2056" y="464"/>
                  </a:lnTo>
                  <a:lnTo>
                    <a:pt x="2057" y="464"/>
                  </a:lnTo>
                  <a:lnTo>
                    <a:pt x="2059" y="463"/>
                  </a:lnTo>
                  <a:lnTo>
                    <a:pt x="2060" y="462"/>
                  </a:lnTo>
                  <a:lnTo>
                    <a:pt x="2066" y="459"/>
                  </a:lnTo>
                  <a:cubicBezTo>
                    <a:pt x="2070" y="457"/>
                    <a:pt x="2075" y="455"/>
                    <a:pt x="2079" y="453"/>
                  </a:cubicBezTo>
                  <a:lnTo>
                    <a:pt x="2080" y="452"/>
                  </a:lnTo>
                  <a:lnTo>
                    <a:pt x="2092" y="447"/>
                  </a:lnTo>
                  <a:cubicBezTo>
                    <a:pt x="2118" y="437"/>
                    <a:pt x="2146" y="431"/>
                    <a:pt x="2176" y="431"/>
                  </a:cubicBezTo>
                  <a:cubicBezTo>
                    <a:pt x="2304" y="431"/>
                    <a:pt x="2407" y="534"/>
                    <a:pt x="2407" y="661"/>
                  </a:cubicBezTo>
                  <a:cubicBezTo>
                    <a:pt x="2407" y="788"/>
                    <a:pt x="2304" y="891"/>
                    <a:pt x="2176" y="891"/>
                  </a:cubicBezTo>
                  <a:cubicBezTo>
                    <a:pt x="2121" y="891"/>
                    <a:pt x="2069" y="871"/>
                    <a:pt x="2029" y="838"/>
                  </a:cubicBezTo>
                  <a:lnTo>
                    <a:pt x="2028" y="837"/>
                  </a:lnTo>
                  <a:lnTo>
                    <a:pt x="2023" y="833"/>
                  </a:lnTo>
                  <a:lnTo>
                    <a:pt x="2021" y="832"/>
                  </a:lnTo>
                  <a:lnTo>
                    <a:pt x="2021" y="831"/>
                  </a:lnTo>
                  <a:lnTo>
                    <a:pt x="2020" y="830"/>
                  </a:lnTo>
                  <a:lnTo>
                    <a:pt x="2016" y="830"/>
                  </a:lnTo>
                  <a:cubicBezTo>
                    <a:pt x="2004" y="823"/>
                    <a:pt x="1990" y="818"/>
                    <a:pt x="1974" y="818"/>
                  </a:cubicBezTo>
                  <a:cubicBezTo>
                    <a:pt x="1950" y="818"/>
                    <a:pt x="1929" y="828"/>
                    <a:pt x="1913" y="843"/>
                  </a:cubicBezTo>
                  <a:lnTo>
                    <a:pt x="1912" y="844"/>
                  </a:lnTo>
                  <a:lnTo>
                    <a:pt x="1904" y="852"/>
                  </a:lnTo>
                  <a:cubicBezTo>
                    <a:pt x="1899" y="859"/>
                    <a:pt x="1894" y="867"/>
                    <a:pt x="1891" y="875"/>
                  </a:cubicBezTo>
                  <a:lnTo>
                    <a:pt x="1890" y="877"/>
                  </a:lnTo>
                  <a:lnTo>
                    <a:pt x="1889" y="1086"/>
                  </a:lnTo>
                  <a:lnTo>
                    <a:pt x="1889" y="1086"/>
                  </a:lnTo>
                  <a:lnTo>
                    <a:pt x="1889" y="1093"/>
                  </a:lnTo>
                  <a:cubicBezTo>
                    <a:pt x="1889" y="1121"/>
                    <a:pt x="1873" y="1148"/>
                    <a:pt x="1849" y="1162"/>
                  </a:cubicBezTo>
                  <a:lnTo>
                    <a:pt x="1844" y="1165"/>
                  </a:lnTo>
                  <a:lnTo>
                    <a:pt x="1011" y="1646"/>
                  </a:lnTo>
                  <a:cubicBezTo>
                    <a:pt x="1008" y="1648"/>
                    <a:pt x="1004" y="1650"/>
                    <a:pt x="1000" y="1651"/>
                  </a:cubicBezTo>
                  <a:lnTo>
                    <a:pt x="995" y="1653"/>
                  </a:lnTo>
                  <a:lnTo>
                    <a:pt x="994" y="1654"/>
                  </a:lnTo>
                  <a:cubicBezTo>
                    <a:pt x="969" y="1666"/>
                    <a:pt x="939" y="1666"/>
                    <a:pt x="914" y="1651"/>
                  </a:cubicBezTo>
                  <a:lnTo>
                    <a:pt x="910" y="1649"/>
                  </a:lnTo>
                  <a:lnTo>
                    <a:pt x="910" y="1649"/>
                  </a:lnTo>
                  <a:cubicBezTo>
                    <a:pt x="905" y="1647"/>
                    <a:pt x="900" y="1644"/>
                    <a:pt x="895" y="1642"/>
                  </a:cubicBezTo>
                  <a:lnTo>
                    <a:pt x="757" y="1562"/>
                  </a:lnTo>
                  <a:lnTo>
                    <a:pt x="756" y="1561"/>
                  </a:lnTo>
                  <a:cubicBezTo>
                    <a:pt x="755" y="1560"/>
                    <a:pt x="753" y="1559"/>
                    <a:pt x="752" y="1559"/>
                  </a:cubicBezTo>
                  <a:lnTo>
                    <a:pt x="750" y="1557"/>
                  </a:lnTo>
                  <a:lnTo>
                    <a:pt x="748" y="1555"/>
                  </a:lnTo>
                  <a:cubicBezTo>
                    <a:pt x="740" y="1548"/>
                    <a:pt x="736" y="1538"/>
                    <a:pt x="735" y="1529"/>
                  </a:cubicBezTo>
                  <a:lnTo>
                    <a:pt x="734" y="1526"/>
                  </a:lnTo>
                  <a:lnTo>
                    <a:pt x="734" y="1525"/>
                  </a:lnTo>
                  <a:lnTo>
                    <a:pt x="734" y="1522"/>
                  </a:lnTo>
                  <a:lnTo>
                    <a:pt x="734" y="1521"/>
                  </a:lnTo>
                  <a:cubicBezTo>
                    <a:pt x="734" y="1515"/>
                    <a:pt x="735" y="1508"/>
                    <a:pt x="739" y="1501"/>
                  </a:cubicBezTo>
                  <a:cubicBezTo>
                    <a:pt x="742" y="1496"/>
                    <a:pt x="746" y="1493"/>
                    <a:pt x="750" y="1489"/>
                  </a:cubicBezTo>
                  <a:lnTo>
                    <a:pt x="751" y="1489"/>
                  </a:lnTo>
                  <a:cubicBezTo>
                    <a:pt x="756" y="1484"/>
                    <a:pt x="763" y="1482"/>
                    <a:pt x="769" y="1481"/>
                  </a:cubicBezTo>
                  <a:cubicBezTo>
                    <a:pt x="781" y="1477"/>
                    <a:pt x="791" y="1472"/>
                    <a:pt x="802" y="1467"/>
                  </a:cubicBezTo>
                  <a:lnTo>
                    <a:pt x="812" y="1462"/>
                  </a:lnTo>
                  <a:lnTo>
                    <a:pt x="812" y="1462"/>
                  </a:lnTo>
                  <a:lnTo>
                    <a:pt x="825" y="1453"/>
                  </a:lnTo>
                  <a:cubicBezTo>
                    <a:pt x="860" y="1429"/>
                    <a:pt x="888" y="1398"/>
                    <a:pt x="909" y="1362"/>
                  </a:cubicBezTo>
                  <a:cubicBezTo>
                    <a:pt x="929" y="1326"/>
                    <a:pt x="940" y="1286"/>
                    <a:pt x="943" y="1247"/>
                  </a:cubicBezTo>
                  <a:lnTo>
                    <a:pt x="943" y="1241"/>
                  </a:lnTo>
                  <a:lnTo>
                    <a:pt x="943" y="1234"/>
                  </a:lnTo>
                  <a:cubicBezTo>
                    <a:pt x="944" y="1139"/>
                    <a:pt x="894" y="1046"/>
                    <a:pt x="805" y="996"/>
                  </a:cubicBezTo>
                  <a:cubicBezTo>
                    <a:pt x="716" y="946"/>
                    <a:pt x="611" y="953"/>
                    <a:pt x="531" y="1004"/>
                  </a:cubicBezTo>
                  <a:lnTo>
                    <a:pt x="525" y="1007"/>
                  </a:lnTo>
                  <a:lnTo>
                    <a:pt x="520" y="1011"/>
                  </a:lnTo>
                  <a:cubicBezTo>
                    <a:pt x="488" y="1033"/>
                    <a:pt x="461" y="1063"/>
                    <a:pt x="440" y="1100"/>
                  </a:cubicBezTo>
                  <a:cubicBezTo>
                    <a:pt x="417" y="1142"/>
                    <a:pt x="405" y="1191"/>
                    <a:pt x="407" y="1239"/>
                  </a:cubicBezTo>
                  <a:lnTo>
                    <a:pt x="408" y="1248"/>
                  </a:lnTo>
                  <a:lnTo>
                    <a:pt x="407" y="1250"/>
                  </a:lnTo>
                  <a:lnTo>
                    <a:pt x="408" y="1259"/>
                  </a:lnTo>
                  <a:lnTo>
                    <a:pt x="408" y="1260"/>
                  </a:lnTo>
                  <a:cubicBezTo>
                    <a:pt x="409" y="1264"/>
                    <a:pt x="409" y="1267"/>
                    <a:pt x="410" y="1271"/>
                  </a:cubicBezTo>
                  <a:lnTo>
                    <a:pt x="413" y="1282"/>
                  </a:lnTo>
                  <a:lnTo>
                    <a:pt x="410" y="1271"/>
                  </a:lnTo>
                  <a:cubicBezTo>
                    <a:pt x="409" y="1267"/>
                    <a:pt x="409" y="1264"/>
                    <a:pt x="408" y="1260"/>
                  </a:cubicBezTo>
                  <a:lnTo>
                    <a:pt x="408" y="1259"/>
                  </a:lnTo>
                  <a:lnTo>
                    <a:pt x="409" y="1261"/>
                  </a:lnTo>
                  <a:lnTo>
                    <a:pt x="411" y="1273"/>
                  </a:lnTo>
                  <a:lnTo>
                    <a:pt x="411" y="1274"/>
                  </a:lnTo>
                  <a:lnTo>
                    <a:pt x="411" y="1274"/>
                  </a:lnTo>
                  <a:lnTo>
                    <a:pt x="411" y="1275"/>
                  </a:lnTo>
                  <a:lnTo>
                    <a:pt x="412" y="1278"/>
                  </a:lnTo>
                  <a:cubicBezTo>
                    <a:pt x="413" y="1279"/>
                    <a:pt x="413" y="1280"/>
                    <a:pt x="413" y="1282"/>
                  </a:cubicBezTo>
                  <a:lnTo>
                    <a:pt x="413" y="1283"/>
                  </a:lnTo>
                  <a:lnTo>
                    <a:pt x="414" y="1285"/>
                  </a:lnTo>
                  <a:cubicBezTo>
                    <a:pt x="415" y="1287"/>
                    <a:pt x="416" y="1288"/>
                    <a:pt x="415" y="1290"/>
                  </a:cubicBezTo>
                  <a:lnTo>
                    <a:pt x="416" y="1293"/>
                  </a:lnTo>
                  <a:lnTo>
                    <a:pt x="417" y="1297"/>
                  </a:lnTo>
                  <a:cubicBezTo>
                    <a:pt x="417" y="1304"/>
                    <a:pt x="415" y="1311"/>
                    <a:pt x="412" y="1317"/>
                  </a:cubicBezTo>
                  <a:cubicBezTo>
                    <a:pt x="407" y="1324"/>
                    <a:pt x="401" y="1330"/>
                    <a:pt x="393" y="1334"/>
                  </a:cubicBezTo>
                  <a:lnTo>
                    <a:pt x="388" y="1336"/>
                  </a:lnTo>
                  <a:lnTo>
                    <a:pt x="387" y="1336"/>
                  </a:lnTo>
                  <a:lnTo>
                    <a:pt x="386" y="1337"/>
                  </a:lnTo>
                  <a:lnTo>
                    <a:pt x="384" y="1336"/>
                  </a:lnTo>
                  <a:cubicBezTo>
                    <a:pt x="377" y="1337"/>
                    <a:pt x="369" y="1336"/>
                    <a:pt x="363" y="1334"/>
                  </a:cubicBezTo>
                  <a:lnTo>
                    <a:pt x="361" y="1333"/>
                  </a:lnTo>
                  <a:lnTo>
                    <a:pt x="352" y="1328"/>
                  </a:lnTo>
                  <a:lnTo>
                    <a:pt x="352" y="1328"/>
                  </a:lnTo>
                  <a:lnTo>
                    <a:pt x="349" y="1326"/>
                  </a:lnTo>
                  <a:lnTo>
                    <a:pt x="347" y="1325"/>
                  </a:lnTo>
                  <a:lnTo>
                    <a:pt x="42" y="1155"/>
                  </a:lnTo>
                  <a:cubicBezTo>
                    <a:pt x="41" y="1155"/>
                    <a:pt x="41" y="1155"/>
                    <a:pt x="41" y="1154"/>
                  </a:cubicBezTo>
                  <a:cubicBezTo>
                    <a:pt x="3" y="1134"/>
                    <a:pt x="-11" y="1086"/>
                    <a:pt x="10" y="1049"/>
                  </a:cubicBezTo>
                  <a:cubicBezTo>
                    <a:pt x="14" y="1041"/>
                    <a:pt x="19" y="1034"/>
                    <a:pt x="25" y="1029"/>
                  </a:cubicBezTo>
                  <a:lnTo>
                    <a:pt x="29" y="1026"/>
                  </a:lnTo>
                  <a:lnTo>
                    <a:pt x="32" y="1021"/>
                  </a:lnTo>
                  <a:cubicBezTo>
                    <a:pt x="38" y="1016"/>
                    <a:pt x="44" y="1011"/>
                    <a:pt x="51" y="1006"/>
                  </a:cubicBezTo>
                  <a:lnTo>
                    <a:pt x="308" y="858"/>
                  </a:lnTo>
                  <a:lnTo>
                    <a:pt x="1775" y="11"/>
                  </a:lnTo>
                  <a:cubicBezTo>
                    <a:pt x="1787" y="4"/>
                    <a:pt x="1801" y="0"/>
                    <a:pt x="1815" y="0"/>
                  </a:cubicBezTo>
                  <a:close/>
                </a:path>
              </a:pathLst>
            </a:custGeom>
            <a:gradFill>
              <a:gsLst>
                <a:gs pos="0">
                  <a:schemeClr val="accent1">
                    <a:alpha val="100000"/>
                  </a:schemeClr>
                </a:gs>
                <a:gs pos="100000">
                  <a:schemeClr val="accent1">
                    <a:lumMod val="60000"/>
                    <a:lumOff val="40000"/>
                    <a:alpha val="100000"/>
                  </a:schemeClr>
                </a:gs>
              </a:gsLst>
              <a:lin ang="660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400">
                <a:solidFill>
                  <a:schemeClr val="tx1"/>
                </a:solidFill>
                <a:latin typeface="微软雅黑" panose="020B0503020204020204" charset="-122"/>
                <a:ea typeface="微软雅黑" panose="020B0503020204020204" charset="-122"/>
                <a:sym typeface="+mn-ea"/>
              </a:endParaRPr>
            </a:p>
          </p:txBody>
        </p:sp>
        <p:sp>
          <p:nvSpPr>
            <p:cNvPr id="142" name="任意多边形 141"/>
            <p:cNvSpPr/>
            <p:nvPr>
              <p:custDataLst>
                <p:tags r:id="rId30"/>
              </p:custDataLst>
            </p:nvPr>
          </p:nvSpPr>
          <p:spPr>
            <a:xfrm rot="14400000">
              <a:off x="4681" y="6878"/>
              <a:ext cx="1984" cy="1370"/>
            </a:xfrm>
            <a:custGeom>
              <a:avLst/>
              <a:gdLst>
                <a:gd name="adj" fmla="val 10021"/>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2407" h="1663">
                  <a:moveTo>
                    <a:pt x="1585" y="668"/>
                  </a:moveTo>
                  <a:lnTo>
                    <a:pt x="1584" y="668"/>
                  </a:lnTo>
                  <a:cubicBezTo>
                    <a:pt x="1582" y="670"/>
                    <a:pt x="1580" y="672"/>
                    <a:pt x="1579" y="675"/>
                  </a:cubicBezTo>
                  <a:lnTo>
                    <a:pt x="1585" y="668"/>
                  </a:lnTo>
                  <a:close/>
                  <a:moveTo>
                    <a:pt x="1591" y="661"/>
                  </a:moveTo>
                  <a:lnTo>
                    <a:pt x="1590" y="663"/>
                  </a:lnTo>
                  <a:lnTo>
                    <a:pt x="1587" y="666"/>
                  </a:lnTo>
                  <a:lnTo>
                    <a:pt x="1591" y="661"/>
                  </a:lnTo>
                  <a:close/>
                  <a:moveTo>
                    <a:pt x="1599" y="656"/>
                  </a:moveTo>
                  <a:lnTo>
                    <a:pt x="1596" y="658"/>
                  </a:lnTo>
                  <a:lnTo>
                    <a:pt x="1594" y="659"/>
                  </a:lnTo>
                  <a:lnTo>
                    <a:pt x="1599" y="656"/>
                  </a:lnTo>
                  <a:close/>
                  <a:moveTo>
                    <a:pt x="1609" y="650"/>
                  </a:moveTo>
                  <a:lnTo>
                    <a:pt x="1602" y="653"/>
                  </a:lnTo>
                  <a:lnTo>
                    <a:pt x="1601" y="654"/>
                  </a:lnTo>
                  <a:lnTo>
                    <a:pt x="1609" y="650"/>
                  </a:lnTo>
                  <a:close/>
                  <a:moveTo>
                    <a:pt x="1686" y="649"/>
                  </a:moveTo>
                  <a:lnTo>
                    <a:pt x="1688" y="650"/>
                  </a:lnTo>
                  <a:lnTo>
                    <a:pt x="1687" y="649"/>
                  </a:lnTo>
                  <a:lnTo>
                    <a:pt x="1686" y="649"/>
                  </a:lnTo>
                  <a:close/>
                  <a:moveTo>
                    <a:pt x="1617" y="646"/>
                  </a:moveTo>
                  <a:lnTo>
                    <a:pt x="1616" y="647"/>
                  </a:lnTo>
                  <a:lnTo>
                    <a:pt x="1609" y="650"/>
                  </a:lnTo>
                  <a:lnTo>
                    <a:pt x="1617" y="646"/>
                  </a:lnTo>
                  <a:close/>
                  <a:moveTo>
                    <a:pt x="1678" y="646"/>
                  </a:moveTo>
                  <a:lnTo>
                    <a:pt x="1680" y="647"/>
                  </a:lnTo>
                  <a:lnTo>
                    <a:pt x="1679" y="646"/>
                  </a:lnTo>
                  <a:lnTo>
                    <a:pt x="1678" y="646"/>
                  </a:lnTo>
                  <a:close/>
                  <a:moveTo>
                    <a:pt x="1671" y="644"/>
                  </a:moveTo>
                  <a:lnTo>
                    <a:pt x="1671" y="644"/>
                  </a:lnTo>
                  <a:lnTo>
                    <a:pt x="1671" y="644"/>
                  </a:lnTo>
                  <a:lnTo>
                    <a:pt x="1671" y="644"/>
                  </a:lnTo>
                  <a:lnTo>
                    <a:pt x="1671" y="644"/>
                  </a:lnTo>
                  <a:close/>
                  <a:moveTo>
                    <a:pt x="1626" y="644"/>
                  </a:moveTo>
                  <a:lnTo>
                    <a:pt x="1624" y="644"/>
                  </a:lnTo>
                  <a:lnTo>
                    <a:pt x="1620" y="645"/>
                  </a:lnTo>
                  <a:lnTo>
                    <a:pt x="1626" y="644"/>
                  </a:lnTo>
                  <a:close/>
                  <a:moveTo>
                    <a:pt x="1662" y="642"/>
                  </a:moveTo>
                  <a:lnTo>
                    <a:pt x="1664" y="642"/>
                  </a:lnTo>
                  <a:lnTo>
                    <a:pt x="1663" y="642"/>
                  </a:lnTo>
                  <a:lnTo>
                    <a:pt x="1662" y="642"/>
                  </a:lnTo>
                  <a:close/>
                  <a:moveTo>
                    <a:pt x="1635" y="642"/>
                  </a:moveTo>
                  <a:lnTo>
                    <a:pt x="1631" y="642"/>
                  </a:lnTo>
                  <a:lnTo>
                    <a:pt x="1629" y="643"/>
                  </a:lnTo>
                  <a:lnTo>
                    <a:pt x="1635" y="642"/>
                  </a:lnTo>
                  <a:close/>
                  <a:moveTo>
                    <a:pt x="1654" y="641"/>
                  </a:moveTo>
                  <a:lnTo>
                    <a:pt x="1656" y="641"/>
                  </a:lnTo>
                  <a:lnTo>
                    <a:pt x="1655" y="641"/>
                  </a:lnTo>
                  <a:lnTo>
                    <a:pt x="1654" y="641"/>
                  </a:lnTo>
                  <a:close/>
                  <a:moveTo>
                    <a:pt x="1647" y="641"/>
                  </a:moveTo>
                  <a:lnTo>
                    <a:pt x="1639" y="641"/>
                  </a:lnTo>
                  <a:lnTo>
                    <a:pt x="1638" y="641"/>
                  </a:lnTo>
                  <a:lnTo>
                    <a:pt x="1647" y="641"/>
                  </a:lnTo>
                  <a:close/>
                  <a:moveTo>
                    <a:pt x="1815" y="0"/>
                  </a:moveTo>
                  <a:lnTo>
                    <a:pt x="1818" y="0"/>
                  </a:lnTo>
                  <a:lnTo>
                    <a:pt x="1825" y="1"/>
                  </a:lnTo>
                  <a:cubicBezTo>
                    <a:pt x="1835" y="2"/>
                    <a:pt x="1845" y="5"/>
                    <a:pt x="1853" y="10"/>
                  </a:cubicBezTo>
                  <a:cubicBezTo>
                    <a:pt x="1865" y="16"/>
                    <a:pt x="1876" y="26"/>
                    <a:pt x="1883" y="38"/>
                  </a:cubicBezTo>
                  <a:lnTo>
                    <a:pt x="1884" y="41"/>
                  </a:lnTo>
                  <a:lnTo>
                    <a:pt x="1886" y="44"/>
                  </a:lnTo>
                  <a:cubicBezTo>
                    <a:pt x="1892" y="56"/>
                    <a:pt x="1895" y="69"/>
                    <a:pt x="1895" y="82"/>
                  </a:cubicBezTo>
                  <a:lnTo>
                    <a:pt x="1893" y="406"/>
                  </a:lnTo>
                  <a:lnTo>
                    <a:pt x="1893" y="451"/>
                  </a:lnTo>
                  <a:lnTo>
                    <a:pt x="1894" y="454"/>
                  </a:lnTo>
                  <a:cubicBezTo>
                    <a:pt x="1909" y="483"/>
                    <a:pt x="1939" y="504"/>
                    <a:pt x="1974" y="504"/>
                  </a:cubicBezTo>
                  <a:cubicBezTo>
                    <a:pt x="1990" y="504"/>
                    <a:pt x="2004" y="500"/>
                    <a:pt x="2016" y="494"/>
                  </a:cubicBezTo>
                  <a:lnTo>
                    <a:pt x="2020" y="491"/>
                  </a:lnTo>
                  <a:lnTo>
                    <a:pt x="2020" y="492"/>
                  </a:lnTo>
                  <a:lnTo>
                    <a:pt x="2021" y="491"/>
                  </a:lnTo>
                  <a:lnTo>
                    <a:pt x="2021" y="490"/>
                  </a:lnTo>
                  <a:lnTo>
                    <a:pt x="2022" y="490"/>
                  </a:lnTo>
                  <a:lnTo>
                    <a:pt x="2029" y="483"/>
                  </a:lnTo>
                  <a:cubicBezTo>
                    <a:pt x="2032" y="481"/>
                    <a:pt x="2035" y="479"/>
                    <a:pt x="2037" y="477"/>
                  </a:cubicBezTo>
                  <a:lnTo>
                    <a:pt x="2041" y="475"/>
                  </a:lnTo>
                  <a:lnTo>
                    <a:pt x="2045" y="472"/>
                  </a:lnTo>
                  <a:lnTo>
                    <a:pt x="2055" y="465"/>
                  </a:lnTo>
                  <a:lnTo>
                    <a:pt x="2056" y="464"/>
                  </a:lnTo>
                  <a:lnTo>
                    <a:pt x="2057" y="464"/>
                  </a:lnTo>
                  <a:lnTo>
                    <a:pt x="2059" y="463"/>
                  </a:lnTo>
                  <a:lnTo>
                    <a:pt x="2060" y="462"/>
                  </a:lnTo>
                  <a:lnTo>
                    <a:pt x="2066" y="459"/>
                  </a:lnTo>
                  <a:cubicBezTo>
                    <a:pt x="2070" y="457"/>
                    <a:pt x="2075" y="455"/>
                    <a:pt x="2079" y="453"/>
                  </a:cubicBezTo>
                  <a:lnTo>
                    <a:pt x="2080" y="452"/>
                  </a:lnTo>
                  <a:lnTo>
                    <a:pt x="2092" y="447"/>
                  </a:lnTo>
                  <a:cubicBezTo>
                    <a:pt x="2118" y="437"/>
                    <a:pt x="2146" y="431"/>
                    <a:pt x="2176" y="431"/>
                  </a:cubicBezTo>
                  <a:cubicBezTo>
                    <a:pt x="2304" y="431"/>
                    <a:pt x="2407" y="534"/>
                    <a:pt x="2407" y="661"/>
                  </a:cubicBezTo>
                  <a:cubicBezTo>
                    <a:pt x="2407" y="788"/>
                    <a:pt x="2304" y="891"/>
                    <a:pt x="2176" y="891"/>
                  </a:cubicBezTo>
                  <a:cubicBezTo>
                    <a:pt x="2121" y="891"/>
                    <a:pt x="2069" y="871"/>
                    <a:pt x="2029" y="838"/>
                  </a:cubicBezTo>
                  <a:lnTo>
                    <a:pt x="2028" y="837"/>
                  </a:lnTo>
                  <a:lnTo>
                    <a:pt x="2023" y="833"/>
                  </a:lnTo>
                  <a:lnTo>
                    <a:pt x="2021" y="832"/>
                  </a:lnTo>
                  <a:lnTo>
                    <a:pt x="2021" y="831"/>
                  </a:lnTo>
                  <a:lnTo>
                    <a:pt x="2020" y="830"/>
                  </a:lnTo>
                  <a:lnTo>
                    <a:pt x="2016" y="830"/>
                  </a:lnTo>
                  <a:cubicBezTo>
                    <a:pt x="2004" y="823"/>
                    <a:pt x="1990" y="818"/>
                    <a:pt x="1974" y="818"/>
                  </a:cubicBezTo>
                  <a:cubicBezTo>
                    <a:pt x="1950" y="818"/>
                    <a:pt x="1929" y="828"/>
                    <a:pt x="1913" y="843"/>
                  </a:cubicBezTo>
                  <a:lnTo>
                    <a:pt x="1912" y="844"/>
                  </a:lnTo>
                  <a:lnTo>
                    <a:pt x="1904" y="852"/>
                  </a:lnTo>
                  <a:cubicBezTo>
                    <a:pt x="1899" y="859"/>
                    <a:pt x="1894" y="867"/>
                    <a:pt x="1891" y="875"/>
                  </a:cubicBezTo>
                  <a:lnTo>
                    <a:pt x="1890" y="877"/>
                  </a:lnTo>
                  <a:lnTo>
                    <a:pt x="1889" y="1086"/>
                  </a:lnTo>
                  <a:lnTo>
                    <a:pt x="1889" y="1086"/>
                  </a:lnTo>
                  <a:lnTo>
                    <a:pt x="1889" y="1093"/>
                  </a:lnTo>
                  <a:cubicBezTo>
                    <a:pt x="1889" y="1121"/>
                    <a:pt x="1873" y="1148"/>
                    <a:pt x="1849" y="1162"/>
                  </a:cubicBezTo>
                  <a:lnTo>
                    <a:pt x="1844" y="1165"/>
                  </a:lnTo>
                  <a:lnTo>
                    <a:pt x="1011" y="1646"/>
                  </a:lnTo>
                  <a:cubicBezTo>
                    <a:pt x="1008" y="1648"/>
                    <a:pt x="1004" y="1650"/>
                    <a:pt x="1000" y="1651"/>
                  </a:cubicBezTo>
                  <a:lnTo>
                    <a:pt x="995" y="1653"/>
                  </a:lnTo>
                  <a:lnTo>
                    <a:pt x="994" y="1654"/>
                  </a:lnTo>
                  <a:cubicBezTo>
                    <a:pt x="969" y="1666"/>
                    <a:pt x="939" y="1666"/>
                    <a:pt x="914" y="1651"/>
                  </a:cubicBezTo>
                  <a:lnTo>
                    <a:pt x="910" y="1649"/>
                  </a:lnTo>
                  <a:lnTo>
                    <a:pt x="910" y="1649"/>
                  </a:lnTo>
                  <a:cubicBezTo>
                    <a:pt x="905" y="1647"/>
                    <a:pt x="900" y="1644"/>
                    <a:pt x="895" y="1642"/>
                  </a:cubicBezTo>
                  <a:lnTo>
                    <a:pt x="757" y="1562"/>
                  </a:lnTo>
                  <a:lnTo>
                    <a:pt x="756" y="1561"/>
                  </a:lnTo>
                  <a:cubicBezTo>
                    <a:pt x="755" y="1560"/>
                    <a:pt x="753" y="1559"/>
                    <a:pt x="752" y="1559"/>
                  </a:cubicBezTo>
                  <a:lnTo>
                    <a:pt x="750" y="1557"/>
                  </a:lnTo>
                  <a:lnTo>
                    <a:pt x="748" y="1555"/>
                  </a:lnTo>
                  <a:cubicBezTo>
                    <a:pt x="740" y="1548"/>
                    <a:pt x="736" y="1538"/>
                    <a:pt x="735" y="1529"/>
                  </a:cubicBezTo>
                  <a:lnTo>
                    <a:pt x="734" y="1526"/>
                  </a:lnTo>
                  <a:lnTo>
                    <a:pt x="734" y="1525"/>
                  </a:lnTo>
                  <a:lnTo>
                    <a:pt x="734" y="1522"/>
                  </a:lnTo>
                  <a:lnTo>
                    <a:pt x="734" y="1521"/>
                  </a:lnTo>
                  <a:cubicBezTo>
                    <a:pt x="734" y="1515"/>
                    <a:pt x="735" y="1508"/>
                    <a:pt x="739" y="1501"/>
                  </a:cubicBezTo>
                  <a:cubicBezTo>
                    <a:pt x="742" y="1496"/>
                    <a:pt x="746" y="1493"/>
                    <a:pt x="750" y="1489"/>
                  </a:cubicBezTo>
                  <a:lnTo>
                    <a:pt x="751" y="1489"/>
                  </a:lnTo>
                  <a:cubicBezTo>
                    <a:pt x="756" y="1484"/>
                    <a:pt x="763" y="1482"/>
                    <a:pt x="769" y="1481"/>
                  </a:cubicBezTo>
                  <a:cubicBezTo>
                    <a:pt x="781" y="1477"/>
                    <a:pt x="791" y="1472"/>
                    <a:pt x="802" y="1467"/>
                  </a:cubicBezTo>
                  <a:lnTo>
                    <a:pt x="812" y="1462"/>
                  </a:lnTo>
                  <a:lnTo>
                    <a:pt x="812" y="1462"/>
                  </a:lnTo>
                  <a:lnTo>
                    <a:pt x="825" y="1453"/>
                  </a:lnTo>
                  <a:cubicBezTo>
                    <a:pt x="860" y="1429"/>
                    <a:pt x="888" y="1398"/>
                    <a:pt x="909" y="1362"/>
                  </a:cubicBezTo>
                  <a:cubicBezTo>
                    <a:pt x="929" y="1326"/>
                    <a:pt x="940" y="1286"/>
                    <a:pt x="943" y="1247"/>
                  </a:cubicBezTo>
                  <a:lnTo>
                    <a:pt x="943" y="1241"/>
                  </a:lnTo>
                  <a:lnTo>
                    <a:pt x="943" y="1234"/>
                  </a:lnTo>
                  <a:cubicBezTo>
                    <a:pt x="944" y="1139"/>
                    <a:pt x="894" y="1046"/>
                    <a:pt x="805" y="996"/>
                  </a:cubicBezTo>
                  <a:cubicBezTo>
                    <a:pt x="716" y="946"/>
                    <a:pt x="611" y="953"/>
                    <a:pt x="531" y="1004"/>
                  </a:cubicBezTo>
                  <a:lnTo>
                    <a:pt x="525" y="1007"/>
                  </a:lnTo>
                  <a:lnTo>
                    <a:pt x="520" y="1011"/>
                  </a:lnTo>
                  <a:cubicBezTo>
                    <a:pt x="488" y="1033"/>
                    <a:pt x="461" y="1063"/>
                    <a:pt x="440" y="1100"/>
                  </a:cubicBezTo>
                  <a:cubicBezTo>
                    <a:pt x="417" y="1142"/>
                    <a:pt x="405" y="1191"/>
                    <a:pt x="407" y="1239"/>
                  </a:cubicBezTo>
                  <a:lnTo>
                    <a:pt x="408" y="1248"/>
                  </a:lnTo>
                  <a:lnTo>
                    <a:pt x="407" y="1250"/>
                  </a:lnTo>
                  <a:lnTo>
                    <a:pt x="408" y="1259"/>
                  </a:lnTo>
                  <a:lnTo>
                    <a:pt x="408" y="1260"/>
                  </a:lnTo>
                  <a:cubicBezTo>
                    <a:pt x="409" y="1264"/>
                    <a:pt x="409" y="1267"/>
                    <a:pt x="410" y="1271"/>
                  </a:cubicBezTo>
                  <a:lnTo>
                    <a:pt x="413" y="1282"/>
                  </a:lnTo>
                  <a:lnTo>
                    <a:pt x="410" y="1271"/>
                  </a:lnTo>
                  <a:cubicBezTo>
                    <a:pt x="409" y="1267"/>
                    <a:pt x="409" y="1264"/>
                    <a:pt x="408" y="1260"/>
                  </a:cubicBezTo>
                  <a:lnTo>
                    <a:pt x="408" y="1259"/>
                  </a:lnTo>
                  <a:lnTo>
                    <a:pt x="409" y="1261"/>
                  </a:lnTo>
                  <a:lnTo>
                    <a:pt x="411" y="1273"/>
                  </a:lnTo>
                  <a:lnTo>
                    <a:pt x="411" y="1274"/>
                  </a:lnTo>
                  <a:lnTo>
                    <a:pt x="411" y="1274"/>
                  </a:lnTo>
                  <a:lnTo>
                    <a:pt x="411" y="1275"/>
                  </a:lnTo>
                  <a:lnTo>
                    <a:pt x="412" y="1278"/>
                  </a:lnTo>
                  <a:cubicBezTo>
                    <a:pt x="413" y="1279"/>
                    <a:pt x="413" y="1280"/>
                    <a:pt x="413" y="1282"/>
                  </a:cubicBezTo>
                  <a:lnTo>
                    <a:pt x="413" y="1283"/>
                  </a:lnTo>
                  <a:lnTo>
                    <a:pt x="414" y="1285"/>
                  </a:lnTo>
                  <a:cubicBezTo>
                    <a:pt x="415" y="1287"/>
                    <a:pt x="416" y="1288"/>
                    <a:pt x="415" y="1290"/>
                  </a:cubicBezTo>
                  <a:lnTo>
                    <a:pt x="416" y="1293"/>
                  </a:lnTo>
                  <a:lnTo>
                    <a:pt x="417" y="1297"/>
                  </a:lnTo>
                  <a:cubicBezTo>
                    <a:pt x="417" y="1304"/>
                    <a:pt x="415" y="1311"/>
                    <a:pt x="412" y="1317"/>
                  </a:cubicBezTo>
                  <a:cubicBezTo>
                    <a:pt x="407" y="1324"/>
                    <a:pt x="401" y="1330"/>
                    <a:pt x="393" y="1334"/>
                  </a:cubicBezTo>
                  <a:lnTo>
                    <a:pt x="388" y="1336"/>
                  </a:lnTo>
                  <a:lnTo>
                    <a:pt x="387" y="1336"/>
                  </a:lnTo>
                  <a:lnTo>
                    <a:pt x="386" y="1337"/>
                  </a:lnTo>
                  <a:lnTo>
                    <a:pt x="384" y="1336"/>
                  </a:lnTo>
                  <a:cubicBezTo>
                    <a:pt x="377" y="1337"/>
                    <a:pt x="369" y="1336"/>
                    <a:pt x="363" y="1334"/>
                  </a:cubicBezTo>
                  <a:lnTo>
                    <a:pt x="361" y="1333"/>
                  </a:lnTo>
                  <a:lnTo>
                    <a:pt x="352" y="1328"/>
                  </a:lnTo>
                  <a:lnTo>
                    <a:pt x="352" y="1328"/>
                  </a:lnTo>
                  <a:lnTo>
                    <a:pt x="349" y="1326"/>
                  </a:lnTo>
                  <a:lnTo>
                    <a:pt x="347" y="1325"/>
                  </a:lnTo>
                  <a:lnTo>
                    <a:pt x="42" y="1155"/>
                  </a:lnTo>
                  <a:cubicBezTo>
                    <a:pt x="41" y="1155"/>
                    <a:pt x="41" y="1155"/>
                    <a:pt x="41" y="1154"/>
                  </a:cubicBezTo>
                  <a:cubicBezTo>
                    <a:pt x="3" y="1134"/>
                    <a:pt x="-11" y="1086"/>
                    <a:pt x="10" y="1049"/>
                  </a:cubicBezTo>
                  <a:cubicBezTo>
                    <a:pt x="14" y="1041"/>
                    <a:pt x="19" y="1034"/>
                    <a:pt x="25" y="1029"/>
                  </a:cubicBezTo>
                  <a:lnTo>
                    <a:pt x="29" y="1026"/>
                  </a:lnTo>
                  <a:lnTo>
                    <a:pt x="32" y="1021"/>
                  </a:lnTo>
                  <a:cubicBezTo>
                    <a:pt x="38" y="1016"/>
                    <a:pt x="44" y="1011"/>
                    <a:pt x="51" y="1006"/>
                  </a:cubicBezTo>
                  <a:lnTo>
                    <a:pt x="308" y="858"/>
                  </a:lnTo>
                  <a:lnTo>
                    <a:pt x="1775" y="11"/>
                  </a:lnTo>
                  <a:cubicBezTo>
                    <a:pt x="1787" y="4"/>
                    <a:pt x="1801" y="0"/>
                    <a:pt x="1815" y="0"/>
                  </a:cubicBezTo>
                  <a:close/>
                </a:path>
              </a:pathLst>
            </a:custGeom>
            <a:gradFill>
              <a:gsLst>
                <a:gs pos="0">
                  <a:schemeClr val="accent1">
                    <a:alpha val="100000"/>
                  </a:schemeClr>
                </a:gs>
                <a:gs pos="100000">
                  <a:schemeClr val="accent1">
                    <a:lumMod val="60000"/>
                    <a:lumOff val="40000"/>
                    <a:alpha val="100000"/>
                  </a:schemeClr>
                </a:gs>
              </a:gsLst>
              <a:lin ang="6600000" scaled="0"/>
            </a:gradFill>
            <a:ln w="9525"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1400">
                <a:solidFill>
                  <a:schemeClr val="tx1"/>
                </a:solidFill>
                <a:latin typeface="微软雅黑" panose="020B0503020204020204" charset="-122"/>
                <a:ea typeface="微软雅黑" panose="020B0503020204020204" charset="-122"/>
                <a:sym typeface="+mn-ea"/>
              </a:endParaRPr>
            </a:p>
          </p:txBody>
        </p:sp>
        <p:cxnSp>
          <p:nvCxnSpPr>
            <p:cNvPr id="118" name="直接连接符 117"/>
            <p:cNvCxnSpPr/>
            <p:nvPr>
              <p:custDataLst>
                <p:tags r:id="rId31"/>
              </p:custDataLst>
            </p:nvPr>
          </p:nvCxnSpPr>
          <p:spPr>
            <a:xfrm>
              <a:off x="10951" y="6443"/>
              <a:ext cx="408"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custDataLst>
                <p:tags r:id="rId32"/>
              </p:custDataLst>
            </p:nvPr>
          </p:nvCxnSpPr>
          <p:spPr>
            <a:xfrm>
              <a:off x="10940" y="7957"/>
              <a:ext cx="408"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custDataLst>
                <p:tags r:id="rId33"/>
              </p:custDataLst>
            </p:nvPr>
          </p:nvCxnSpPr>
          <p:spPr>
            <a:xfrm flipH="1" flipV="1">
              <a:off x="1580" y="4944"/>
              <a:ext cx="4126" cy="7"/>
            </a:xfrm>
            <a:prstGeom prst="line">
              <a:avLst/>
            </a:prstGeom>
            <a:ln w="0" cmpd="sng">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1" name="图片 153" descr="343435383036303b343532343134393bcdb7c4d4b7e7b1a9"/>
            <p:cNvSpPr/>
            <p:nvPr>
              <p:custDataLst>
                <p:tags r:id="rId34"/>
              </p:custDataLst>
            </p:nvPr>
          </p:nvSpPr>
          <p:spPr>
            <a:xfrm>
              <a:off x="5754" y="5165"/>
              <a:ext cx="280" cy="327"/>
            </a:xfrm>
            <a:custGeom>
              <a:avLst/>
              <a:gdLst>
                <a:gd name="connsiteX0" fmla="*/ 145156 w 261957"/>
                <a:gd name="connsiteY0" fmla="*/ 114 h 305927"/>
                <a:gd name="connsiteX1" fmla="*/ 29721 w 261957"/>
                <a:gd name="connsiteY1" fmla="*/ 98471 h 305927"/>
                <a:gd name="connsiteX2" fmla="*/ 1735 w 261957"/>
                <a:gd name="connsiteY2" fmla="*/ 147844 h 305927"/>
                <a:gd name="connsiteX3" fmla="*/ 12440 w 261957"/>
                <a:gd name="connsiteY3" fmla="*/ 166218 h 305927"/>
                <a:gd name="connsiteX4" fmla="*/ 31322 w 261957"/>
                <a:gd name="connsiteY4" fmla="*/ 166218 h 305927"/>
                <a:gd name="connsiteX5" fmla="*/ 31322 w 261957"/>
                <a:gd name="connsiteY5" fmla="*/ 227583 h 305927"/>
                <a:gd name="connsiteX6" fmla="*/ 64381 w 261957"/>
                <a:gd name="connsiteY6" fmla="*/ 253639 h 305927"/>
                <a:gd name="connsiteX7" fmla="*/ 85556 w 261957"/>
                <a:gd name="connsiteY7" fmla="*/ 250714 h 305927"/>
                <a:gd name="connsiteX8" fmla="*/ 85556 w 261957"/>
                <a:gd name="connsiteY8" fmla="*/ 286276 h 305927"/>
                <a:gd name="connsiteX9" fmla="*/ 105324 w 261957"/>
                <a:gd name="connsiteY9" fmla="*/ 306042 h 305927"/>
                <a:gd name="connsiteX10" fmla="*/ 169575 w 261957"/>
                <a:gd name="connsiteY10" fmla="*/ 306042 h 305927"/>
                <a:gd name="connsiteX11" fmla="*/ 189347 w 261957"/>
                <a:gd name="connsiteY11" fmla="*/ 286276 h 305927"/>
                <a:gd name="connsiteX12" fmla="*/ 189347 w 261957"/>
                <a:gd name="connsiteY12" fmla="*/ 225220 h 305927"/>
                <a:gd name="connsiteX13" fmla="*/ 262073 w 261957"/>
                <a:gd name="connsiteY13" fmla="*/ 117001 h 305927"/>
                <a:gd name="connsiteX14" fmla="*/ 145156 w 261957"/>
                <a:gd name="connsiteY14" fmla="*/ 114 h 305927"/>
                <a:gd name="connsiteX15" fmla="*/ 187611 w 261957"/>
                <a:gd name="connsiteY15" fmla="*/ 105433 h 305927"/>
                <a:gd name="connsiteX16" fmla="*/ 123873 w 261957"/>
                <a:gd name="connsiteY16" fmla="*/ 172429 h 305927"/>
                <a:gd name="connsiteX17" fmla="*/ 115401 w 261957"/>
                <a:gd name="connsiteY17" fmla="*/ 168306 h 305927"/>
                <a:gd name="connsiteX18" fmla="*/ 122114 w 261957"/>
                <a:gd name="connsiteY18" fmla="*/ 122435 h 305927"/>
                <a:gd name="connsiteX19" fmla="*/ 92973 w 261957"/>
                <a:gd name="connsiteY19" fmla="*/ 122435 h 305927"/>
                <a:gd name="connsiteX20" fmla="*/ 89390 w 261957"/>
                <a:gd name="connsiteY20" fmla="*/ 114090 h 305927"/>
                <a:gd name="connsiteX21" fmla="*/ 153133 w 261957"/>
                <a:gd name="connsiteY21" fmla="*/ 47095 h 305927"/>
                <a:gd name="connsiteX22" fmla="*/ 161605 w 261957"/>
                <a:gd name="connsiteY22" fmla="*/ 51218 h 305927"/>
                <a:gd name="connsiteX23" fmla="*/ 154892 w 261957"/>
                <a:gd name="connsiteY23" fmla="*/ 97089 h 305927"/>
                <a:gd name="connsiteX24" fmla="*/ 184032 w 261957"/>
                <a:gd name="connsiteY24" fmla="*/ 97089 h 305927"/>
                <a:gd name="connsiteX25" fmla="*/ 187611 w 261957"/>
                <a:gd name="connsiteY25" fmla="*/ 105433 h 30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1957" h="305927">
                  <a:moveTo>
                    <a:pt x="145156" y="114"/>
                  </a:moveTo>
                  <a:cubicBezTo>
                    <a:pt x="86894" y="114"/>
                    <a:pt x="38602" y="42722"/>
                    <a:pt x="29721" y="98471"/>
                  </a:cubicBezTo>
                  <a:lnTo>
                    <a:pt x="1735" y="147844"/>
                  </a:lnTo>
                  <a:cubicBezTo>
                    <a:pt x="-2916" y="156047"/>
                    <a:pt x="3010" y="166218"/>
                    <a:pt x="12440" y="166218"/>
                  </a:cubicBezTo>
                  <a:lnTo>
                    <a:pt x="31322" y="166218"/>
                  </a:lnTo>
                  <a:lnTo>
                    <a:pt x="31322" y="227583"/>
                  </a:lnTo>
                  <a:cubicBezTo>
                    <a:pt x="31322" y="244913"/>
                    <a:pt x="47527" y="257685"/>
                    <a:pt x="64381" y="253639"/>
                  </a:cubicBezTo>
                  <a:lnTo>
                    <a:pt x="85556" y="250714"/>
                  </a:lnTo>
                  <a:lnTo>
                    <a:pt x="85556" y="286276"/>
                  </a:lnTo>
                  <a:cubicBezTo>
                    <a:pt x="85556" y="297193"/>
                    <a:pt x="94407" y="306042"/>
                    <a:pt x="105324" y="306042"/>
                  </a:cubicBezTo>
                  <a:lnTo>
                    <a:pt x="169575" y="306042"/>
                  </a:lnTo>
                  <a:cubicBezTo>
                    <a:pt x="180494" y="306042"/>
                    <a:pt x="189347" y="297193"/>
                    <a:pt x="189347" y="286276"/>
                  </a:cubicBezTo>
                  <a:lnTo>
                    <a:pt x="189347" y="225220"/>
                  </a:lnTo>
                  <a:cubicBezTo>
                    <a:pt x="232005" y="207794"/>
                    <a:pt x="262073" y="165914"/>
                    <a:pt x="262073" y="117001"/>
                  </a:cubicBezTo>
                  <a:cubicBezTo>
                    <a:pt x="262070" y="52442"/>
                    <a:pt x="209724" y="114"/>
                    <a:pt x="145156" y="114"/>
                  </a:cubicBezTo>
                  <a:moveTo>
                    <a:pt x="187611" y="105433"/>
                  </a:moveTo>
                  <a:lnTo>
                    <a:pt x="123873" y="172429"/>
                  </a:lnTo>
                  <a:cubicBezTo>
                    <a:pt x="120551" y="175921"/>
                    <a:pt x="114706" y="173075"/>
                    <a:pt x="115401" y="168306"/>
                  </a:cubicBezTo>
                  <a:lnTo>
                    <a:pt x="122114" y="122435"/>
                  </a:lnTo>
                  <a:lnTo>
                    <a:pt x="92973" y="122435"/>
                  </a:lnTo>
                  <a:cubicBezTo>
                    <a:pt x="88629" y="122435"/>
                    <a:pt x="86400" y="117238"/>
                    <a:pt x="89390" y="114090"/>
                  </a:cubicBezTo>
                  <a:lnTo>
                    <a:pt x="153133" y="47095"/>
                  </a:lnTo>
                  <a:cubicBezTo>
                    <a:pt x="156454" y="43603"/>
                    <a:pt x="162300" y="46449"/>
                    <a:pt x="161605" y="51218"/>
                  </a:cubicBezTo>
                  <a:lnTo>
                    <a:pt x="154892" y="97089"/>
                  </a:lnTo>
                  <a:lnTo>
                    <a:pt x="184032" y="97089"/>
                  </a:lnTo>
                  <a:cubicBezTo>
                    <a:pt x="188372" y="97089"/>
                    <a:pt x="190607" y="102286"/>
                    <a:pt x="187611" y="105433"/>
                  </a:cubicBezTo>
                </a:path>
              </a:pathLst>
            </a:custGeom>
            <a:gradFill>
              <a:gsLst>
                <a:gs pos="0">
                  <a:srgbClr val="FFFFFF"/>
                </a:gs>
                <a:gs pos="99999">
                  <a:srgbClr val="FFFFFF">
                    <a:alpha val="60000"/>
                  </a:srgbClr>
                </a:gs>
              </a:gsLst>
              <a:lin ang="4800001" scaled="1"/>
            </a:gradFill>
            <a:ln w="10900" cap="flat">
              <a:noFill/>
              <a:prstDash val="solid"/>
              <a:miter/>
            </a:ln>
          </p:spPr>
          <p:txBody>
            <a:bodyPr rtlCol="0" anchor="ctr"/>
            <a:lstStyle/>
            <a:p>
              <a:endParaRPr lang="zh-CN" altLang="en-US" sz="1400">
                <a:solidFill>
                  <a:schemeClr val="tx1"/>
                </a:solidFill>
                <a:latin typeface="微软雅黑" panose="020B0503020204020204" charset="-122"/>
                <a:ea typeface="微软雅黑" panose="020B0503020204020204" charset="-122"/>
              </a:endParaRPr>
            </a:p>
          </p:txBody>
        </p:sp>
        <p:sp>
          <p:nvSpPr>
            <p:cNvPr id="122" name="任意多边形: 形状 31"/>
            <p:cNvSpPr/>
            <p:nvPr>
              <p:custDataLst>
                <p:tags r:id="rId35"/>
              </p:custDataLst>
            </p:nvPr>
          </p:nvSpPr>
          <p:spPr>
            <a:xfrm>
              <a:off x="5036" y="6189"/>
              <a:ext cx="249" cy="276"/>
            </a:xfrm>
            <a:custGeom>
              <a:avLst/>
              <a:gdLst>
                <a:gd name="connsiteX0" fmla="*/ 218809 w 232481"/>
                <a:gd name="connsiteY0" fmla="*/ 145567 h 257854"/>
                <a:gd name="connsiteX1" fmla="*/ 228380 w 232481"/>
                <a:gd name="connsiteY1" fmla="*/ 149846 h 257854"/>
                <a:gd name="connsiteX2" fmla="*/ 228380 w 232481"/>
                <a:gd name="connsiteY2" fmla="*/ 169817 h 257854"/>
                <a:gd name="connsiteX3" fmla="*/ 146345 w 232481"/>
                <a:gd name="connsiteY3" fmla="*/ 255407 h 257854"/>
                <a:gd name="connsiteX4" fmla="*/ 139508 w 232481"/>
                <a:gd name="connsiteY4" fmla="*/ 256833 h 257854"/>
                <a:gd name="connsiteX5" fmla="*/ 128569 w 232481"/>
                <a:gd name="connsiteY5" fmla="*/ 252554 h 257854"/>
                <a:gd name="connsiteX6" fmla="*/ 95755 w 232481"/>
                <a:gd name="connsiteY6" fmla="*/ 216891 h 257854"/>
                <a:gd name="connsiteX7" fmla="*/ 95755 w 232481"/>
                <a:gd name="connsiteY7" fmla="*/ 196921 h 257854"/>
                <a:gd name="connsiteX8" fmla="*/ 114897 w 232481"/>
                <a:gd name="connsiteY8" fmla="*/ 196921 h 257854"/>
                <a:gd name="connsiteX9" fmla="*/ 139508 w 232481"/>
                <a:gd name="connsiteY9" fmla="*/ 222598 h 257854"/>
                <a:gd name="connsiteX10" fmla="*/ 209238 w 232481"/>
                <a:gd name="connsiteY10" fmla="*/ 149846 h 257854"/>
                <a:gd name="connsiteX11" fmla="*/ 218809 w 232481"/>
                <a:gd name="connsiteY11" fmla="*/ 145567 h 257854"/>
                <a:gd name="connsiteX12" fmla="*/ 68363 w 232481"/>
                <a:gd name="connsiteY12" fmla="*/ 42795 h 257854"/>
                <a:gd name="connsiteX13" fmla="*/ 54690 w 232481"/>
                <a:gd name="connsiteY13" fmla="*/ 57060 h 257854"/>
                <a:gd name="connsiteX14" fmla="*/ 109381 w 232481"/>
                <a:gd name="connsiteY14" fmla="*/ 114119 h 257854"/>
                <a:gd name="connsiteX15" fmla="*/ 164072 w 232481"/>
                <a:gd name="connsiteY15" fmla="*/ 57060 h 257854"/>
                <a:gd name="connsiteX16" fmla="*/ 150399 w 232481"/>
                <a:gd name="connsiteY16" fmla="*/ 42795 h 257854"/>
                <a:gd name="connsiteX17" fmla="*/ 136726 w 232481"/>
                <a:gd name="connsiteY17" fmla="*/ 57060 h 257854"/>
                <a:gd name="connsiteX18" fmla="*/ 109381 w 232481"/>
                <a:gd name="connsiteY18" fmla="*/ 85590 h 257854"/>
                <a:gd name="connsiteX19" fmla="*/ 82036 w 232481"/>
                <a:gd name="connsiteY19" fmla="*/ 57060 h 257854"/>
                <a:gd name="connsiteX20" fmla="*/ 68363 w 232481"/>
                <a:gd name="connsiteY20" fmla="*/ 42795 h 257854"/>
                <a:gd name="connsiteX21" fmla="*/ 41018 w 232481"/>
                <a:gd name="connsiteY21" fmla="*/ 0 h 257854"/>
                <a:gd name="connsiteX22" fmla="*/ 177744 w 232481"/>
                <a:gd name="connsiteY22" fmla="*/ 0 h 257854"/>
                <a:gd name="connsiteX23" fmla="*/ 218762 w 232481"/>
                <a:gd name="connsiteY23" fmla="*/ 42795 h 257854"/>
                <a:gd name="connsiteX24" fmla="*/ 219174 w 232481"/>
                <a:gd name="connsiteY24" fmla="*/ 128424 h 257854"/>
                <a:gd name="connsiteX25" fmla="*/ 138369 w 232481"/>
                <a:gd name="connsiteY25" fmla="*/ 209210 h 257854"/>
                <a:gd name="connsiteX26" fmla="*/ 118004 w 232481"/>
                <a:gd name="connsiteY26" fmla="*/ 188661 h 257854"/>
                <a:gd name="connsiteX27" fmla="*/ 86934 w 232481"/>
                <a:gd name="connsiteY27" fmla="*/ 188661 h 257854"/>
                <a:gd name="connsiteX28" fmla="*/ 86934 w 232481"/>
                <a:gd name="connsiteY28" fmla="*/ 219933 h 257854"/>
                <a:gd name="connsiteX29" fmla="*/ 119861 w 232481"/>
                <a:gd name="connsiteY29" fmla="*/ 257854 h 257854"/>
                <a:gd name="connsiteX30" fmla="*/ 41018 w 232481"/>
                <a:gd name="connsiteY30" fmla="*/ 256769 h 257854"/>
                <a:gd name="connsiteX31" fmla="*/ 0 w 232481"/>
                <a:gd name="connsiteY31" fmla="*/ 213974 h 257854"/>
                <a:gd name="connsiteX32" fmla="*/ 0 w 232481"/>
                <a:gd name="connsiteY32" fmla="*/ 42795 h 257854"/>
                <a:gd name="connsiteX33" fmla="*/ 41018 w 232481"/>
                <a:gd name="connsiteY33" fmla="*/ 0 h 2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2481" h="257854">
                  <a:moveTo>
                    <a:pt x="218809" y="145567"/>
                  </a:moveTo>
                  <a:cubicBezTo>
                    <a:pt x="222227" y="145567"/>
                    <a:pt x="225646" y="146993"/>
                    <a:pt x="228380" y="149846"/>
                  </a:cubicBezTo>
                  <a:cubicBezTo>
                    <a:pt x="233849" y="155553"/>
                    <a:pt x="233849" y="164111"/>
                    <a:pt x="228380" y="169817"/>
                  </a:cubicBezTo>
                  <a:lnTo>
                    <a:pt x="146345" y="255407"/>
                  </a:lnTo>
                  <a:lnTo>
                    <a:pt x="139508" y="256833"/>
                  </a:lnTo>
                  <a:cubicBezTo>
                    <a:pt x="135406" y="256833"/>
                    <a:pt x="131304" y="255407"/>
                    <a:pt x="128569" y="252554"/>
                  </a:cubicBezTo>
                  <a:lnTo>
                    <a:pt x="95755" y="216891"/>
                  </a:lnTo>
                  <a:cubicBezTo>
                    <a:pt x="90286" y="211185"/>
                    <a:pt x="90286" y="202627"/>
                    <a:pt x="95755" y="196921"/>
                  </a:cubicBezTo>
                  <a:cubicBezTo>
                    <a:pt x="101224" y="191214"/>
                    <a:pt x="109428" y="191214"/>
                    <a:pt x="114897" y="196921"/>
                  </a:cubicBezTo>
                  <a:lnTo>
                    <a:pt x="139508" y="222598"/>
                  </a:lnTo>
                  <a:lnTo>
                    <a:pt x="209238" y="149846"/>
                  </a:lnTo>
                  <a:cubicBezTo>
                    <a:pt x="211973" y="146993"/>
                    <a:pt x="215391" y="145567"/>
                    <a:pt x="218809" y="145567"/>
                  </a:cubicBezTo>
                  <a:close/>
                  <a:moveTo>
                    <a:pt x="68363" y="42795"/>
                  </a:moveTo>
                  <a:cubicBezTo>
                    <a:pt x="60160" y="42795"/>
                    <a:pt x="54690" y="48501"/>
                    <a:pt x="54690" y="57060"/>
                  </a:cubicBezTo>
                  <a:cubicBezTo>
                    <a:pt x="54690" y="88443"/>
                    <a:pt x="79301" y="114119"/>
                    <a:pt x="109381" y="114119"/>
                  </a:cubicBezTo>
                  <a:cubicBezTo>
                    <a:pt x="139461" y="114119"/>
                    <a:pt x="164072" y="88443"/>
                    <a:pt x="164072" y="57060"/>
                  </a:cubicBezTo>
                  <a:cubicBezTo>
                    <a:pt x="164072" y="48501"/>
                    <a:pt x="158603" y="42795"/>
                    <a:pt x="150399" y="42795"/>
                  </a:cubicBezTo>
                  <a:cubicBezTo>
                    <a:pt x="142196" y="42795"/>
                    <a:pt x="136726" y="48501"/>
                    <a:pt x="136726" y="57060"/>
                  </a:cubicBezTo>
                  <a:cubicBezTo>
                    <a:pt x="136726" y="72751"/>
                    <a:pt x="124420" y="85590"/>
                    <a:pt x="109381" y="85590"/>
                  </a:cubicBezTo>
                  <a:cubicBezTo>
                    <a:pt x="94341" y="85590"/>
                    <a:pt x="82036" y="72751"/>
                    <a:pt x="82036" y="57060"/>
                  </a:cubicBezTo>
                  <a:cubicBezTo>
                    <a:pt x="82036" y="48501"/>
                    <a:pt x="76567" y="42795"/>
                    <a:pt x="68363" y="42795"/>
                  </a:cubicBezTo>
                  <a:close/>
                  <a:moveTo>
                    <a:pt x="41018" y="0"/>
                  </a:moveTo>
                  <a:lnTo>
                    <a:pt x="177744" y="0"/>
                  </a:lnTo>
                  <a:cubicBezTo>
                    <a:pt x="200988" y="0"/>
                    <a:pt x="218762" y="18544"/>
                    <a:pt x="218762" y="42795"/>
                  </a:cubicBezTo>
                  <a:lnTo>
                    <a:pt x="219174" y="128424"/>
                  </a:lnTo>
                  <a:lnTo>
                    <a:pt x="138369" y="209210"/>
                  </a:lnTo>
                  <a:lnTo>
                    <a:pt x="118004" y="188661"/>
                  </a:lnTo>
                  <a:cubicBezTo>
                    <a:pt x="109317" y="179725"/>
                    <a:pt x="95621" y="179725"/>
                    <a:pt x="86934" y="188661"/>
                  </a:cubicBezTo>
                  <a:cubicBezTo>
                    <a:pt x="78247" y="197595"/>
                    <a:pt x="78247" y="210999"/>
                    <a:pt x="86934" y="219933"/>
                  </a:cubicBezTo>
                  <a:lnTo>
                    <a:pt x="119861" y="257854"/>
                  </a:lnTo>
                  <a:lnTo>
                    <a:pt x="41018" y="256769"/>
                  </a:lnTo>
                  <a:cubicBezTo>
                    <a:pt x="17774" y="256769"/>
                    <a:pt x="0" y="238225"/>
                    <a:pt x="0" y="213974"/>
                  </a:cubicBezTo>
                  <a:lnTo>
                    <a:pt x="0" y="42795"/>
                  </a:lnTo>
                  <a:cubicBezTo>
                    <a:pt x="0" y="18544"/>
                    <a:pt x="17774" y="0"/>
                    <a:pt x="41018" y="0"/>
                  </a:cubicBezTo>
                  <a:close/>
                </a:path>
              </a:pathLst>
            </a:custGeom>
            <a:gradFill>
              <a:gsLst>
                <a:gs pos="0">
                  <a:srgbClr val="FFFFFF"/>
                </a:gs>
                <a:gs pos="80000">
                  <a:srgbClr val="FFFFFF">
                    <a:alpha val="60000"/>
                  </a:srgbClr>
                </a:gs>
              </a:gsLst>
              <a:lin ang="5400000" scaled="1"/>
            </a:gradFill>
            <a:ln w="8804" cap="flat">
              <a:noFill/>
              <a:prstDash val="solid"/>
              <a:miter/>
            </a:ln>
          </p:spPr>
          <p:txBody>
            <a:bodyPr rtlCol="0" anchor="ctr"/>
            <a:lstStyle/>
            <a:p>
              <a:endParaRPr lang="zh-CN" altLang="en-US" sz="1400">
                <a:solidFill>
                  <a:schemeClr val="tx1"/>
                </a:solidFill>
                <a:latin typeface="微软雅黑" panose="020B0503020204020204" charset="-122"/>
                <a:ea typeface="微软雅黑" panose="020B0503020204020204" charset="-122"/>
              </a:endParaRPr>
            </a:p>
          </p:txBody>
        </p:sp>
        <p:sp>
          <p:nvSpPr>
            <p:cNvPr id="123" name="图片 157" descr="343439383331313b343532303032323bb2fac6b7d5b9cabe"/>
            <p:cNvSpPr/>
            <p:nvPr>
              <p:custDataLst>
                <p:tags r:id="rId36"/>
              </p:custDataLst>
            </p:nvPr>
          </p:nvSpPr>
          <p:spPr>
            <a:xfrm>
              <a:off x="5425" y="7303"/>
              <a:ext cx="339" cy="286"/>
            </a:xfrm>
            <a:custGeom>
              <a:avLst/>
              <a:gdLst>
                <a:gd name="connsiteX0" fmla="*/ 48408 w 316854"/>
                <a:gd name="connsiteY0" fmla="*/ 166503 h 267586"/>
                <a:gd name="connsiteX1" fmla="*/ 48408 w 316854"/>
                <a:gd name="connsiteY1" fmla="*/ 215185 h 267586"/>
                <a:gd name="connsiteX2" fmla="*/ 55900 w 316854"/>
                <a:gd name="connsiteY2" fmla="*/ 226575 h 267586"/>
                <a:gd name="connsiteX3" fmla="*/ 154563 w 316854"/>
                <a:gd name="connsiteY3" fmla="*/ 266849 h 267586"/>
                <a:gd name="connsiteX4" fmla="*/ 163354 w 316854"/>
                <a:gd name="connsiteY4" fmla="*/ 266808 h 267586"/>
                <a:gd name="connsiteX5" fmla="*/ 262511 w 316854"/>
                <a:gd name="connsiteY5" fmla="*/ 225233 h 267586"/>
                <a:gd name="connsiteX6" fmla="*/ 269902 w 316854"/>
                <a:gd name="connsiteY6" fmla="*/ 213884 h 267586"/>
                <a:gd name="connsiteX7" fmla="*/ 269902 w 316854"/>
                <a:gd name="connsiteY7" fmla="*/ 164776 h 267586"/>
                <a:gd name="connsiteX8" fmla="*/ 309753 w 316854"/>
                <a:gd name="connsiteY8" fmla="*/ 147281 h 267586"/>
                <a:gd name="connsiteX9" fmla="*/ 316024 w 316854"/>
                <a:gd name="connsiteY9" fmla="*/ 131226 h 267586"/>
                <a:gd name="connsiteX10" fmla="*/ 313596 w 316854"/>
                <a:gd name="connsiteY10" fmla="*/ 127453 h 267586"/>
                <a:gd name="connsiteX11" fmla="*/ 269546 w 316854"/>
                <a:gd name="connsiteY11" fmla="*/ 80800 h 267586"/>
                <a:gd name="connsiteX12" fmla="*/ 309810 w 316854"/>
                <a:gd name="connsiteY12" fmla="*/ 40668 h 267586"/>
                <a:gd name="connsiteX13" fmla="*/ 310121 w 316854"/>
                <a:gd name="connsiteY13" fmla="*/ 23354 h 267586"/>
                <a:gd name="connsiteX14" fmla="*/ 304153 w 316854"/>
                <a:gd name="connsiteY14" fmla="*/ 19894 h 267586"/>
                <a:gd name="connsiteX15" fmla="*/ 219730 w 316854"/>
                <a:gd name="connsiteY15" fmla="*/ 577 h 267586"/>
                <a:gd name="connsiteX16" fmla="*/ 209649 w 316854"/>
                <a:gd name="connsiteY16" fmla="*/ 3081 h 267586"/>
                <a:gd name="connsiteX17" fmla="*/ 162372 w 316854"/>
                <a:gd name="connsiteY17" fmla="*/ 43360 h 267586"/>
                <a:gd name="connsiteX18" fmla="*/ 110777 w 316854"/>
                <a:gd name="connsiteY18" fmla="*/ 2628 h 267586"/>
                <a:gd name="connsiteX19" fmla="*/ 101327 w 316854"/>
                <a:gd name="connsiteY19" fmla="*/ 344 h 267586"/>
                <a:gd name="connsiteX20" fmla="*/ 14159 w 316854"/>
                <a:gd name="connsiteY20" fmla="*/ 17958 h 267586"/>
                <a:gd name="connsiteX21" fmla="*/ 4811 w 316854"/>
                <a:gd name="connsiteY21" fmla="*/ 32324 h 267586"/>
                <a:gd name="connsiteX22" fmla="*/ 8084 w 316854"/>
                <a:gd name="connsiteY22" fmla="*/ 38661 h 267586"/>
                <a:gd name="connsiteX23" fmla="*/ 49411 w 316854"/>
                <a:gd name="connsiteY23" fmla="*/ 81147 h 267586"/>
                <a:gd name="connsiteX24" fmla="*/ 56846 w 316854"/>
                <a:gd name="connsiteY24" fmla="*/ 81147 h 267586"/>
                <a:gd name="connsiteX25" fmla="*/ 158968 w 316854"/>
                <a:gd name="connsiteY25" fmla="*/ 47229 h 267586"/>
                <a:gd name="connsiteX26" fmla="*/ 261444 w 316854"/>
                <a:gd name="connsiteY26" fmla="*/ 81147 h 267586"/>
                <a:gd name="connsiteX27" fmla="*/ 165066 w 316854"/>
                <a:gd name="connsiteY27" fmla="*/ 124528 h 267586"/>
                <a:gd name="connsiteX28" fmla="*/ 56846 w 316854"/>
                <a:gd name="connsiteY28" fmla="*/ 81147 h 267586"/>
                <a:gd name="connsiteX29" fmla="*/ 49215 w 316854"/>
                <a:gd name="connsiteY29" fmla="*/ 81147 h 267586"/>
                <a:gd name="connsiteX30" fmla="*/ 3615 w 316854"/>
                <a:gd name="connsiteY30" fmla="*/ 127935 h 267586"/>
                <a:gd name="connsiteX31" fmla="*/ 3547 w 316854"/>
                <a:gd name="connsiteY31" fmla="*/ 145252 h 267586"/>
                <a:gd name="connsiteX32" fmla="*/ 7204 w 316854"/>
                <a:gd name="connsiteY32" fmla="*/ 147847 h 267586"/>
                <a:gd name="connsiteX33" fmla="*/ 48408 w 316854"/>
                <a:gd name="connsiteY33" fmla="*/ 166503 h 2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16854" h="267586">
                  <a:moveTo>
                    <a:pt x="48408" y="166503"/>
                  </a:moveTo>
                  <a:lnTo>
                    <a:pt x="48408" y="215185"/>
                  </a:lnTo>
                  <a:cubicBezTo>
                    <a:pt x="48408" y="220212"/>
                    <a:pt x="51379" y="224730"/>
                    <a:pt x="55900" y="226575"/>
                  </a:cubicBezTo>
                  <a:lnTo>
                    <a:pt x="154563" y="266849"/>
                  </a:lnTo>
                  <a:cubicBezTo>
                    <a:pt x="157390" y="268003"/>
                    <a:pt x="160539" y="267988"/>
                    <a:pt x="163354" y="266808"/>
                  </a:cubicBezTo>
                  <a:lnTo>
                    <a:pt x="262511" y="225233"/>
                  </a:lnTo>
                  <a:cubicBezTo>
                    <a:pt x="266979" y="223359"/>
                    <a:pt x="269902" y="218870"/>
                    <a:pt x="269902" y="213884"/>
                  </a:cubicBezTo>
                  <a:lnTo>
                    <a:pt x="269902" y="164776"/>
                  </a:lnTo>
                  <a:lnTo>
                    <a:pt x="309753" y="147281"/>
                  </a:lnTo>
                  <a:cubicBezTo>
                    <a:pt x="315771" y="144639"/>
                    <a:pt x="318578" y="137451"/>
                    <a:pt x="316024" y="131226"/>
                  </a:cubicBezTo>
                  <a:cubicBezTo>
                    <a:pt x="315449" y="129822"/>
                    <a:pt x="314625" y="128543"/>
                    <a:pt x="313596" y="127453"/>
                  </a:cubicBezTo>
                  <a:lnTo>
                    <a:pt x="269546" y="80800"/>
                  </a:lnTo>
                  <a:lnTo>
                    <a:pt x="309810" y="40668"/>
                  </a:lnTo>
                  <a:cubicBezTo>
                    <a:pt x="314517" y="35976"/>
                    <a:pt x="314657" y="28224"/>
                    <a:pt x="310121" y="23354"/>
                  </a:cubicBezTo>
                  <a:cubicBezTo>
                    <a:pt x="308504" y="21618"/>
                    <a:pt x="306429" y="20415"/>
                    <a:pt x="304153" y="19894"/>
                  </a:cubicBezTo>
                  <a:lnTo>
                    <a:pt x="219730" y="577"/>
                  </a:lnTo>
                  <a:cubicBezTo>
                    <a:pt x="216177" y="-236"/>
                    <a:pt x="212459" y="688"/>
                    <a:pt x="209649" y="3081"/>
                  </a:cubicBezTo>
                  <a:lnTo>
                    <a:pt x="162372" y="43360"/>
                  </a:lnTo>
                  <a:lnTo>
                    <a:pt x="110777" y="2628"/>
                  </a:lnTo>
                  <a:cubicBezTo>
                    <a:pt x="108087" y="504"/>
                    <a:pt x="104648" y="-327"/>
                    <a:pt x="101327" y="344"/>
                  </a:cubicBezTo>
                  <a:lnTo>
                    <a:pt x="14159" y="17958"/>
                  </a:lnTo>
                  <a:cubicBezTo>
                    <a:pt x="7743" y="19255"/>
                    <a:pt x="3558" y="25686"/>
                    <a:pt x="4811" y="32324"/>
                  </a:cubicBezTo>
                  <a:cubicBezTo>
                    <a:pt x="5265" y="34727"/>
                    <a:pt x="6405" y="36935"/>
                    <a:pt x="8084" y="38661"/>
                  </a:cubicBezTo>
                  <a:lnTo>
                    <a:pt x="49411" y="81147"/>
                  </a:lnTo>
                  <a:lnTo>
                    <a:pt x="56846" y="81147"/>
                  </a:lnTo>
                  <a:lnTo>
                    <a:pt x="158968" y="47229"/>
                  </a:lnTo>
                  <a:lnTo>
                    <a:pt x="261444" y="81147"/>
                  </a:lnTo>
                  <a:lnTo>
                    <a:pt x="165066" y="124528"/>
                  </a:lnTo>
                  <a:lnTo>
                    <a:pt x="56846" y="81147"/>
                  </a:lnTo>
                  <a:lnTo>
                    <a:pt x="49215" y="81147"/>
                  </a:lnTo>
                  <a:lnTo>
                    <a:pt x="3615" y="127935"/>
                  </a:lnTo>
                  <a:cubicBezTo>
                    <a:pt x="-1026" y="132697"/>
                    <a:pt x="-1057" y="140451"/>
                    <a:pt x="3547" y="145252"/>
                  </a:cubicBezTo>
                  <a:cubicBezTo>
                    <a:pt x="4597" y="146348"/>
                    <a:pt x="5838" y="147228"/>
                    <a:pt x="7204" y="147847"/>
                  </a:cubicBezTo>
                  <a:lnTo>
                    <a:pt x="48408" y="166503"/>
                  </a:lnTo>
                  <a:close/>
                </a:path>
              </a:pathLst>
            </a:custGeom>
            <a:gradFill>
              <a:gsLst>
                <a:gs pos="0">
                  <a:srgbClr val="FFFFFF"/>
                </a:gs>
                <a:gs pos="80000">
                  <a:srgbClr val="FFFFFF">
                    <a:alpha val="60000"/>
                  </a:srgbClr>
                </a:gs>
              </a:gsLst>
              <a:lin ang="5400000" scaled="1"/>
            </a:gradFill>
            <a:ln w="11744" cap="flat">
              <a:noFill/>
              <a:prstDash val="solid"/>
              <a:miter/>
            </a:ln>
          </p:spPr>
          <p:txBody>
            <a:bodyPr rtlCol="0" anchor="ctr"/>
            <a:lstStyle/>
            <a:p>
              <a:endParaRPr lang="zh-CN" altLang="en-US" sz="1400">
                <a:solidFill>
                  <a:schemeClr val="tx1"/>
                </a:solidFill>
                <a:latin typeface="微软雅黑" panose="020B0503020204020204" charset="-122"/>
                <a:ea typeface="微软雅黑" panose="020B0503020204020204" charset="-122"/>
              </a:endParaRPr>
            </a:p>
          </p:txBody>
        </p:sp>
        <p:sp>
          <p:nvSpPr>
            <p:cNvPr id="124" name="图片 155" descr="343435383038363b343532323339393bd6b4d0d0d5aad2aa"/>
            <p:cNvSpPr/>
            <p:nvPr>
              <p:custDataLst>
                <p:tags r:id="rId37"/>
              </p:custDataLst>
            </p:nvPr>
          </p:nvSpPr>
          <p:spPr>
            <a:xfrm>
              <a:off x="6760" y="7449"/>
              <a:ext cx="243" cy="285"/>
            </a:xfrm>
            <a:custGeom>
              <a:avLst/>
              <a:gdLst>
                <a:gd name="connsiteX0" fmla="*/ 74999 w 226889"/>
                <a:gd name="connsiteY0" fmla="*/ 27969 h 266595"/>
                <a:gd name="connsiteX1" fmla="*/ 113061 w 226889"/>
                <a:gd name="connsiteY1" fmla="*/ -392 h 266595"/>
                <a:gd name="connsiteX2" fmla="*/ 151122 w 226889"/>
                <a:gd name="connsiteY2" fmla="*/ 27969 h 266595"/>
                <a:gd name="connsiteX3" fmla="*/ 203817 w 226889"/>
                <a:gd name="connsiteY3" fmla="*/ 27969 h 266595"/>
                <a:gd name="connsiteX4" fmla="*/ 226506 w 226889"/>
                <a:gd name="connsiteY4" fmla="*/ 50658 h 266595"/>
                <a:gd name="connsiteX5" fmla="*/ 226506 w 226889"/>
                <a:gd name="connsiteY5" fmla="*/ 243514 h 266595"/>
                <a:gd name="connsiteX6" fmla="*/ 203817 w 226889"/>
                <a:gd name="connsiteY6" fmla="*/ 266203 h 266595"/>
                <a:gd name="connsiteX7" fmla="*/ 22305 w 226889"/>
                <a:gd name="connsiteY7" fmla="*/ 266203 h 266595"/>
                <a:gd name="connsiteX8" fmla="*/ -384 w 226889"/>
                <a:gd name="connsiteY8" fmla="*/ 243514 h 266595"/>
                <a:gd name="connsiteX9" fmla="*/ -384 w 226889"/>
                <a:gd name="connsiteY9" fmla="*/ 50658 h 266595"/>
                <a:gd name="connsiteX10" fmla="*/ 22305 w 226889"/>
                <a:gd name="connsiteY10" fmla="*/ 27969 h 266595"/>
                <a:gd name="connsiteX11" fmla="*/ 74999 w 226889"/>
                <a:gd name="connsiteY11" fmla="*/ 27969 h 266595"/>
                <a:gd name="connsiteX12" fmla="*/ 113061 w 226889"/>
                <a:gd name="connsiteY12" fmla="*/ 44986 h 266595"/>
                <a:gd name="connsiteX13" fmla="*/ 124405 w 226889"/>
                <a:gd name="connsiteY13" fmla="*/ 33641 h 266595"/>
                <a:gd name="connsiteX14" fmla="*/ 113061 w 226889"/>
                <a:gd name="connsiteY14" fmla="*/ 22297 h 266595"/>
                <a:gd name="connsiteX15" fmla="*/ 101716 w 226889"/>
                <a:gd name="connsiteY15" fmla="*/ 33641 h 266595"/>
                <a:gd name="connsiteX16" fmla="*/ 113061 w 226889"/>
                <a:gd name="connsiteY16" fmla="*/ 44986 h 266595"/>
                <a:gd name="connsiteX17" fmla="*/ 56338 w 226889"/>
                <a:gd name="connsiteY17" fmla="*/ 84692 h 266595"/>
                <a:gd name="connsiteX18" fmla="*/ 44994 w 226889"/>
                <a:gd name="connsiteY18" fmla="*/ 96036 h 266595"/>
                <a:gd name="connsiteX19" fmla="*/ 56338 w 226889"/>
                <a:gd name="connsiteY19" fmla="*/ 107381 h 266595"/>
                <a:gd name="connsiteX20" fmla="*/ 169783 w 226889"/>
                <a:gd name="connsiteY20" fmla="*/ 107381 h 266595"/>
                <a:gd name="connsiteX21" fmla="*/ 181128 w 226889"/>
                <a:gd name="connsiteY21" fmla="*/ 96036 h 266595"/>
                <a:gd name="connsiteX22" fmla="*/ 169783 w 226889"/>
                <a:gd name="connsiteY22" fmla="*/ 84692 h 266595"/>
                <a:gd name="connsiteX23" fmla="*/ 56338 w 226889"/>
                <a:gd name="connsiteY23" fmla="*/ 84692 h 266595"/>
                <a:gd name="connsiteX24" fmla="*/ 56338 w 226889"/>
                <a:gd name="connsiteY24" fmla="*/ 135742 h 266595"/>
                <a:gd name="connsiteX25" fmla="*/ 44994 w 226889"/>
                <a:gd name="connsiteY25" fmla="*/ 147086 h 266595"/>
                <a:gd name="connsiteX26" fmla="*/ 56338 w 226889"/>
                <a:gd name="connsiteY26" fmla="*/ 158431 h 266595"/>
                <a:gd name="connsiteX27" fmla="*/ 169783 w 226889"/>
                <a:gd name="connsiteY27" fmla="*/ 158431 h 266595"/>
                <a:gd name="connsiteX28" fmla="*/ 181128 w 226889"/>
                <a:gd name="connsiteY28" fmla="*/ 147086 h 266595"/>
                <a:gd name="connsiteX29" fmla="*/ 169783 w 226889"/>
                <a:gd name="connsiteY29" fmla="*/ 135742 h 266595"/>
                <a:gd name="connsiteX30" fmla="*/ 56338 w 226889"/>
                <a:gd name="connsiteY30" fmla="*/ 135742 h 266595"/>
                <a:gd name="connsiteX31" fmla="*/ 56338 w 226889"/>
                <a:gd name="connsiteY31" fmla="*/ 186792 h 266595"/>
                <a:gd name="connsiteX32" fmla="*/ 44994 w 226889"/>
                <a:gd name="connsiteY32" fmla="*/ 198136 h 266595"/>
                <a:gd name="connsiteX33" fmla="*/ 56338 w 226889"/>
                <a:gd name="connsiteY33" fmla="*/ 209481 h 266595"/>
                <a:gd name="connsiteX34" fmla="*/ 113061 w 226889"/>
                <a:gd name="connsiteY34" fmla="*/ 209481 h 266595"/>
                <a:gd name="connsiteX35" fmla="*/ 124405 w 226889"/>
                <a:gd name="connsiteY35" fmla="*/ 198136 h 266595"/>
                <a:gd name="connsiteX36" fmla="*/ 113061 w 226889"/>
                <a:gd name="connsiteY36" fmla="*/ 186792 h 266595"/>
                <a:gd name="connsiteX37" fmla="*/ 56338 w 226889"/>
                <a:gd name="connsiteY37" fmla="*/ 186792 h 26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6889" h="266595">
                  <a:moveTo>
                    <a:pt x="74999" y="27969"/>
                  </a:moveTo>
                  <a:cubicBezTo>
                    <a:pt x="79881" y="11568"/>
                    <a:pt x="95074" y="-392"/>
                    <a:pt x="113061" y="-392"/>
                  </a:cubicBezTo>
                  <a:cubicBezTo>
                    <a:pt x="131048" y="-392"/>
                    <a:pt x="146241" y="11568"/>
                    <a:pt x="151122" y="27969"/>
                  </a:cubicBezTo>
                  <a:lnTo>
                    <a:pt x="203817" y="27969"/>
                  </a:lnTo>
                  <a:cubicBezTo>
                    <a:pt x="216347" y="27969"/>
                    <a:pt x="226506" y="38127"/>
                    <a:pt x="226506" y="50658"/>
                  </a:cubicBezTo>
                  <a:lnTo>
                    <a:pt x="226506" y="243514"/>
                  </a:lnTo>
                  <a:cubicBezTo>
                    <a:pt x="226506" y="256045"/>
                    <a:pt x="216347" y="266203"/>
                    <a:pt x="203817" y="266203"/>
                  </a:cubicBezTo>
                  <a:lnTo>
                    <a:pt x="22305" y="266203"/>
                  </a:lnTo>
                  <a:cubicBezTo>
                    <a:pt x="9774" y="266203"/>
                    <a:pt x="-384" y="256045"/>
                    <a:pt x="-384" y="243514"/>
                  </a:cubicBezTo>
                  <a:lnTo>
                    <a:pt x="-384" y="50658"/>
                  </a:lnTo>
                  <a:cubicBezTo>
                    <a:pt x="-384" y="38127"/>
                    <a:pt x="9774" y="27969"/>
                    <a:pt x="22305" y="27969"/>
                  </a:cubicBezTo>
                  <a:lnTo>
                    <a:pt x="74999" y="27969"/>
                  </a:lnTo>
                  <a:moveTo>
                    <a:pt x="113061" y="44986"/>
                  </a:moveTo>
                  <a:cubicBezTo>
                    <a:pt x="119326" y="44986"/>
                    <a:pt x="124405" y="39907"/>
                    <a:pt x="124405" y="33641"/>
                  </a:cubicBezTo>
                  <a:cubicBezTo>
                    <a:pt x="124405" y="27376"/>
                    <a:pt x="119326" y="22297"/>
                    <a:pt x="113061" y="22297"/>
                  </a:cubicBezTo>
                  <a:cubicBezTo>
                    <a:pt x="106795" y="22297"/>
                    <a:pt x="101716" y="27376"/>
                    <a:pt x="101716" y="33641"/>
                  </a:cubicBezTo>
                  <a:cubicBezTo>
                    <a:pt x="101716" y="39907"/>
                    <a:pt x="106795" y="44986"/>
                    <a:pt x="113061" y="44986"/>
                  </a:cubicBezTo>
                  <a:moveTo>
                    <a:pt x="56338" y="84692"/>
                  </a:moveTo>
                  <a:cubicBezTo>
                    <a:pt x="50073" y="84692"/>
                    <a:pt x="44994" y="89771"/>
                    <a:pt x="44994" y="96036"/>
                  </a:cubicBezTo>
                  <a:cubicBezTo>
                    <a:pt x="44994" y="102301"/>
                    <a:pt x="50073" y="107381"/>
                    <a:pt x="56338" y="107381"/>
                  </a:cubicBezTo>
                  <a:lnTo>
                    <a:pt x="169783" y="107381"/>
                  </a:lnTo>
                  <a:cubicBezTo>
                    <a:pt x="176049" y="107381"/>
                    <a:pt x="181128" y="102301"/>
                    <a:pt x="181128" y="96036"/>
                  </a:cubicBezTo>
                  <a:cubicBezTo>
                    <a:pt x="181128" y="89771"/>
                    <a:pt x="176049" y="84692"/>
                    <a:pt x="169783" y="84692"/>
                  </a:cubicBezTo>
                  <a:lnTo>
                    <a:pt x="56338" y="84692"/>
                  </a:lnTo>
                  <a:moveTo>
                    <a:pt x="56338" y="135742"/>
                  </a:moveTo>
                  <a:cubicBezTo>
                    <a:pt x="50073" y="135742"/>
                    <a:pt x="44994" y="140821"/>
                    <a:pt x="44994" y="147086"/>
                  </a:cubicBezTo>
                  <a:cubicBezTo>
                    <a:pt x="44994" y="153352"/>
                    <a:pt x="50073" y="158431"/>
                    <a:pt x="56338" y="158431"/>
                  </a:cubicBezTo>
                  <a:lnTo>
                    <a:pt x="169783" y="158431"/>
                  </a:lnTo>
                  <a:cubicBezTo>
                    <a:pt x="176049" y="158431"/>
                    <a:pt x="181128" y="153352"/>
                    <a:pt x="181128" y="147086"/>
                  </a:cubicBezTo>
                  <a:cubicBezTo>
                    <a:pt x="181128" y="140821"/>
                    <a:pt x="176049" y="135742"/>
                    <a:pt x="169783" y="135742"/>
                  </a:cubicBezTo>
                  <a:lnTo>
                    <a:pt x="56338" y="135742"/>
                  </a:lnTo>
                  <a:moveTo>
                    <a:pt x="56338" y="186792"/>
                  </a:moveTo>
                  <a:cubicBezTo>
                    <a:pt x="50073" y="186792"/>
                    <a:pt x="44994" y="191871"/>
                    <a:pt x="44994" y="198136"/>
                  </a:cubicBezTo>
                  <a:cubicBezTo>
                    <a:pt x="44994" y="204402"/>
                    <a:pt x="50073" y="209481"/>
                    <a:pt x="56338" y="209481"/>
                  </a:cubicBezTo>
                  <a:lnTo>
                    <a:pt x="113061" y="209481"/>
                  </a:lnTo>
                  <a:cubicBezTo>
                    <a:pt x="119326" y="209481"/>
                    <a:pt x="124405" y="204402"/>
                    <a:pt x="124405" y="198136"/>
                  </a:cubicBezTo>
                  <a:cubicBezTo>
                    <a:pt x="124405" y="191871"/>
                    <a:pt x="119326" y="186792"/>
                    <a:pt x="113061" y="186792"/>
                  </a:cubicBezTo>
                  <a:lnTo>
                    <a:pt x="56338" y="186792"/>
                  </a:lnTo>
                </a:path>
              </a:pathLst>
            </a:custGeom>
            <a:gradFill>
              <a:gsLst>
                <a:gs pos="0">
                  <a:srgbClr val="FFFFFF"/>
                </a:gs>
                <a:gs pos="99999">
                  <a:srgbClr val="FFFFFF">
                    <a:alpha val="60000"/>
                  </a:srgbClr>
                </a:gs>
              </a:gsLst>
              <a:lin ang="4800001" scaled="1"/>
            </a:gradFill>
            <a:ln w="342" cap="flat">
              <a:noFill/>
              <a:prstDash val="solid"/>
              <a:miter/>
            </a:ln>
          </p:spPr>
          <p:txBody>
            <a:bodyPr rtlCol="0" anchor="ctr"/>
            <a:lstStyle/>
            <a:p>
              <a:endParaRPr lang="zh-CN" altLang="en-US" sz="1400">
                <a:solidFill>
                  <a:schemeClr val="tx1"/>
                </a:solidFill>
                <a:latin typeface="微软雅黑" panose="020B0503020204020204" charset="-122"/>
                <a:ea typeface="微软雅黑" panose="020B0503020204020204" charset="-122"/>
              </a:endParaRPr>
            </a:p>
          </p:txBody>
        </p:sp>
        <p:sp>
          <p:nvSpPr>
            <p:cNvPr id="125" name="图片 156" descr="343439383331313b343532303032383bbfcdbba7b9dcc0ed"/>
            <p:cNvSpPr/>
            <p:nvPr>
              <p:custDataLst>
                <p:tags r:id="rId38"/>
              </p:custDataLst>
            </p:nvPr>
          </p:nvSpPr>
          <p:spPr>
            <a:xfrm>
              <a:off x="7479" y="6510"/>
              <a:ext cx="316" cy="315"/>
            </a:xfrm>
            <a:custGeom>
              <a:avLst/>
              <a:gdLst>
                <a:gd name="connsiteX0" fmla="*/ 223283 w 295146"/>
                <a:gd name="connsiteY0" fmla="*/ 231006 h 295092"/>
                <a:gd name="connsiteX1" fmla="*/ 160706 w 295146"/>
                <a:gd name="connsiteY1" fmla="*/ 182245 h 295092"/>
                <a:gd name="connsiteX2" fmla="*/ 157000 w 295146"/>
                <a:gd name="connsiteY2" fmla="*/ 172003 h 295092"/>
                <a:gd name="connsiteX3" fmla="*/ 157000 w 295146"/>
                <a:gd name="connsiteY3" fmla="*/ 171850 h 295092"/>
                <a:gd name="connsiteX4" fmla="*/ 157444 w 295146"/>
                <a:gd name="connsiteY4" fmla="*/ 170934 h 295092"/>
                <a:gd name="connsiteX5" fmla="*/ 180873 w 295146"/>
                <a:gd name="connsiteY5" fmla="*/ 105663 h 295092"/>
                <a:gd name="connsiteX6" fmla="*/ 156406 w 295146"/>
                <a:gd name="connsiteY6" fmla="*/ 35960 h 295092"/>
                <a:gd name="connsiteX7" fmla="*/ 155071 w 295146"/>
                <a:gd name="connsiteY7" fmla="*/ 27247 h 295092"/>
                <a:gd name="connsiteX8" fmla="*/ 195702 w 295146"/>
                <a:gd name="connsiteY8" fmla="*/ 192 h 295092"/>
                <a:gd name="connsiteX9" fmla="*/ 249085 w 295146"/>
                <a:gd name="connsiteY9" fmla="*/ 47577 h 295092"/>
                <a:gd name="connsiteX10" fmla="*/ 231290 w 295146"/>
                <a:gd name="connsiteY10" fmla="*/ 117892 h 295092"/>
                <a:gd name="connsiteX11" fmla="*/ 225359 w 295146"/>
                <a:gd name="connsiteY11" fmla="*/ 125535 h 295092"/>
                <a:gd name="connsiteX12" fmla="*/ 224765 w 295146"/>
                <a:gd name="connsiteY12" fmla="*/ 137305 h 295092"/>
                <a:gd name="connsiteX13" fmla="*/ 226990 w 295146"/>
                <a:gd name="connsiteY13" fmla="*/ 141126 h 295092"/>
                <a:gd name="connsiteX14" fmla="*/ 244784 w 295146"/>
                <a:gd name="connsiteY14" fmla="*/ 150145 h 295092"/>
                <a:gd name="connsiteX15" fmla="*/ 264061 w 295146"/>
                <a:gd name="connsiteY15" fmla="*/ 159317 h 295092"/>
                <a:gd name="connsiteX16" fmla="*/ 293718 w 295146"/>
                <a:gd name="connsiteY16" fmla="*/ 186831 h 295092"/>
                <a:gd name="connsiteX17" fmla="*/ 290752 w 295146"/>
                <a:gd name="connsiteY17" fmla="*/ 215873 h 295092"/>
                <a:gd name="connsiteX18" fmla="*/ 230549 w 295146"/>
                <a:gd name="connsiteY18" fmla="*/ 235133 h 295092"/>
                <a:gd name="connsiteX19" fmla="*/ 223283 w 295146"/>
                <a:gd name="connsiteY19" fmla="*/ 231006 h 295092"/>
                <a:gd name="connsiteX20" fmla="*/ 114 w 295146"/>
                <a:gd name="connsiteY20" fmla="*/ 261578 h 295092"/>
                <a:gd name="connsiteX21" fmla="*/ 114 w 295146"/>
                <a:gd name="connsiteY21" fmla="*/ 250878 h 295092"/>
                <a:gd name="connsiteX22" fmla="*/ 3080 w 295146"/>
                <a:gd name="connsiteY22" fmla="*/ 241707 h 295092"/>
                <a:gd name="connsiteX23" fmla="*/ 30809 w 295146"/>
                <a:gd name="connsiteY23" fmla="*/ 214498 h 295092"/>
                <a:gd name="connsiteX24" fmla="*/ 31699 w 295146"/>
                <a:gd name="connsiteY24" fmla="*/ 213886 h 295092"/>
                <a:gd name="connsiteX25" fmla="*/ 59428 w 295146"/>
                <a:gd name="connsiteY25" fmla="*/ 200435 h 295092"/>
                <a:gd name="connsiteX26" fmla="*/ 68325 w 295146"/>
                <a:gd name="connsiteY26" fmla="*/ 196613 h 295092"/>
                <a:gd name="connsiteX27" fmla="*/ 70846 w 295146"/>
                <a:gd name="connsiteY27" fmla="*/ 194626 h 295092"/>
                <a:gd name="connsiteX28" fmla="*/ 75591 w 295146"/>
                <a:gd name="connsiteY28" fmla="*/ 169863 h 295092"/>
                <a:gd name="connsiteX29" fmla="*/ 69808 w 295146"/>
                <a:gd name="connsiteY29" fmla="*/ 162373 h 295092"/>
                <a:gd name="connsiteX30" fmla="*/ 69511 w 295146"/>
                <a:gd name="connsiteY30" fmla="*/ 162068 h 295092"/>
                <a:gd name="connsiteX31" fmla="*/ 47417 w 295146"/>
                <a:gd name="connsiteY31" fmla="*/ 90378 h 295092"/>
                <a:gd name="connsiteX32" fmla="*/ 102282 w 295146"/>
                <a:gd name="connsiteY32" fmla="*/ 38406 h 295092"/>
                <a:gd name="connsiteX33" fmla="*/ 158631 w 295146"/>
                <a:gd name="connsiteY33" fmla="*/ 90072 h 295092"/>
                <a:gd name="connsiteX34" fmla="*/ 158779 w 295146"/>
                <a:gd name="connsiteY34" fmla="*/ 90836 h 295092"/>
                <a:gd name="connsiteX35" fmla="*/ 151365 w 295146"/>
                <a:gd name="connsiteY35" fmla="*/ 136388 h 295092"/>
                <a:gd name="connsiteX36" fmla="*/ 136833 w 295146"/>
                <a:gd name="connsiteY36" fmla="*/ 161915 h 295092"/>
                <a:gd name="connsiteX37" fmla="*/ 136240 w 295146"/>
                <a:gd name="connsiteY37" fmla="*/ 162833 h 295092"/>
                <a:gd name="connsiteX38" fmla="*/ 130901 w 295146"/>
                <a:gd name="connsiteY38" fmla="*/ 169252 h 295092"/>
                <a:gd name="connsiteX39" fmla="*/ 130308 w 295146"/>
                <a:gd name="connsiteY39" fmla="*/ 170781 h 295092"/>
                <a:gd name="connsiteX40" fmla="*/ 133571 w 295146"/>
                <a:gd name="connsiteY40" fmla="*/ 196002 h 295092"/>
                <a:gd name="connsiteX41" fmla="*/ 145137 w 295146"/>
                <a:gd name="connsiteY41" fmla="*/ 200435 h 295092"/>
                <a:gd name="connsiteX42" fmla="*/ 145878 w 295146"/>
                <a:gd name="connsiteY42" fmla="*/ 200740 h 295092"/>
                <a:gd name="connsiteX43" fmla="*/ 194218 w 295146"/>
                <a:gd name="connsiteY43" fmla="*/ 229478 h 295092"/>
                <a:gd name="connsiteX44" fmla="*/ 194664 w 295146"/>
                <a:gd name="connsiteY44" fmla="*/ 229784 h 295092"/>
                <a:gd name="connsiteX45" fmla="*/ 205637 w 295146"/>
                <a:gd name="connsiteY45" fmla="*/ 246445 h 295092"/>
                <a:gd name="connsiteX46" fmla="*/ 206230 w 295146"/>
                <a:gd name="connsiteY46" fmla="*/ 251642 h 295092"/>
                <a:gd name="connsiteX47" fmla="*/ 206230 w 295146"/>
                <a:gd name="connsiteY47" fmla="*/ 263565 h 295092"/>
                <a:gd name="connsiteX48" fmla="*/ 205934 w 295146"/>
                <a:gd name="connsiteY48" fmla="*/ 265705 h 295092"/>
                <a:gd name="connsiteX49" fmla="*/ 161744 w 295146"/>
                <a:gd name="connsiteY49" fmla="*/ 290622 h 295092"/>
                <a:gd name="connsiteX50" fmla="*/ 49048 w 295146"/>
                <a:gd name="connsiteY50" fmla="*/ 290622 h 295092"/>
                <a:gd name="connsiteX51" fmla="*/ 6045 w 295146"/>
                <a:gd name="connsiteY51" fmla="*/ 272278 h 295092"/>
                <a:gd name="connsiteX52" fmla="*/ 114 w 295146"/>
                <a:gd name="connsiteY52" fmla="*/ 261578 h 295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95146" h="295092">
                  <a:moveTo>
                    <a:pt x="223283" y="231006"/>
                  </a:moveTo>
                  <a:cubicBezTo>
                    <a:pt x="210530" y="206091"/>
                    <a:pt x="187101" y="193098"/>
                    <a:pt x="160706" y="182245"/>
                  </a:cubicBezTo>
                  <a:cubicBezTo>
                    <a:pt x="156702" y="180564"/>
                    <a:pt x="155071" y="175825"/>
                    <a:pt x="157000" y="172003"/>
                  </a:cubicBezTo>
                  <a:lnTo>
                    <a:pt x="157000" y="171850"/>
                  </a:lnTo>
                  <a:lnTo>
                    <a:pt x="157444" y="170934"/>
                  </a:lnTo>
                  <a:cubicBezTo>
                    <a:pt x="169159" y="154119"/>
                    <a:pt x="179390" y="132872"/>
                    <a:pt x="180873" y="105663"/>
                  </a:cubicBezTo>
                  <a:cubicBezTo>
                    <a:pt x="183690" y="74480"/>
                    <a:pt x="172273" y="52469"/>
                    <a:pt x="156406" y="35960"/>
                  </a:cubicBezTo>
                  <a:cubicBezTo>
                    <a:pt x="154182" y="33667"/>
                    <a:pt x="153589" y="30152"/>
                    <a:pt x="155071" y="27247"/>
                  </a:cubicBezTo>
                  <a:cubicBezTo>
                    <a:pt x="162634" y="12879"/>
                    <a:pt x="174349" y="1567"/>
                    <a:pt x="195702" y="192"/>
                  </a:cubicBezTo>
                  <a:cubicBezTo>
                    <a:pt x="228325" y="-1337"/>
                    <a:pt x="246119" y="20063"/>
                    <a:pt x="249085" y="47577"/>
                  </a:cubicBezTo>
                  <a:cubicBezTo>
                    <a:pt x="253533" y="78149"/>
                    <a:pt x="243153" y="102606"/>
                    <a:pt x="231290" y="117892"/>
                  </a:cubicBezTo>
                  <a:cubicBezTo>
                    <a:pt x="229807" y="120950"/>
                    <a:pt x="226841" y="122477"/>
                    <a:pt x="225359" y="125535"/>
                  </a:cubicBezTo>
                  <a:cubicBezTo>
                    <a:pt x="224172" y="127980"/>
                    <a:pt x="223876" y="133636"/>
                    <a:pt x="224765" y="137305"/>
                  </a:cubicBezTo>
                  <a:cubicBezTo>
                    <a:pt x="225063" y="138834"/>
                    <a:pt x="225803" y="140057"/>
                    <a:pt x="226990" y="141126"/>
                  </a:cubicBezTo>
                  <a:cubicBezTo>
                    <a:pt x="231142" y="144795"/>
                    <a:pt x="239594" y="147393"/>
                    <a:pt x="244784" y="150145"/>
                  </a:cubicBezTo>
                  <a:cubicBezTo>
                    <a:pt x="252198" y="153203"/>
                    <a:pt x="258130" y="156259"/>
                    <a:pt x="264061" y="159317"/>
                  </a:cubicBezTo>
                  <a:cubicBezTo>
                    <a:pt x="275924" y="165431"/>
                    <a:pt x="289269" y="174602"/>
                    <a:pt x="293718" y="186831"/>
                  </a:cubicBezTo>
                  <a:cubicBezTo>
                    <a:pt x="296684" y="194474"/>
                    <a:pt x="295201" y="209759"/>
                    <a:pt x="290752" y="215873"/>
                  </a:cubicBezTo>
                  <a:cubicBezTo>
                    <a:pt x="281114" y="230090"/>
                    <a:pt x="253384" y="232382"/>
                    <a:pt x="230549" y="235133"/>
                  </a:cubicBezTo>
                  <a:cubicBezTo>
                    <a:pt x="227583" y="235286"/>
                    <a:pt x="224765" y="233758"/>
                    <a:pt x="223283" y="231006"/>
                  </a:cubicBezTo>
                  <a:moveTo>
                    <a:pt x="114" y="261578"/>
                  </a:moveTo>
                  <a:lnTo>
                    <a:pt x="114" y="250878"/>
                  </a:lnTo>
                  <a:cubicBezTo>
                    <a:pt x="114" y="247821"/>
                    <a:pt x="1597" y="244763"/>
                    <a:pt x="3080" y="241707"/>
                  </a:cubicBezTo>
                  <a:cubicBezTo>
                    <a:pt x="8863" y="229630"/>
                    <a:pt x="20577" y="221989"/>
                    <a:pt x="30809" y="214498"/>
                  </a:cubicBezTo>
                  <a:cubicBezTo>
                    <a:pt x="31106" y="214346"/>
                    <a:pt x="31402" y="214039"/>
                    <a:pt x="31699" y="213886"/>
                  </a:cubicBezTo>
                  <a:cubicBezTo>
                    <a:pt x="40448" y="209454"/>
                    <a:pt x="49196" y="204867"/>
                    <a:pt x="59428" y="200435"/>
                  </a:cubicBezTo>
                  <a:cubicBezTo>
                    <a:pt x="61949" y="199213"/>
                    <a:pt x="65508" y="197837"/>
                    <a:pt x="68325" y="196613"/>
                  </a:cubicBezTo>
                  <a:cubicBezTo>
                    <a:pt x="69363" y="196155"/>
                    <a:pt x="70253" y="195544"/>
                    <a:pt x="70846" y="194626"/>
                  </a:cubicBezTo>
                  <a:cubicBezTo>
                    <a:pt x="75146" y="189276"/>
                    <a:pt x="79743" y="178271"/>
                    <a:pt x="75591" y="169863"/>
                  </a:cubicBezTo>
                  <a:cubicBezTo>
                    <a:pt x="74108" y="166807"/>
                    <a:pt x="72625" y="165278"/>
                    <a:pt x="69808" y="162373"/>
                  </a:cubicBezTo>
                  <a:lnTo>
                    <a:pt x="69511" y="162068"/>
                  </a:lnTo>
                  <a:cubicBezTo>
                    <a:pt x="56166" y="146782"/>
                    <a:pt x="44451" y="120796"/>
                    <a:pt x="47417" y="90378"/>
                  </a:cubicBezTo>
                  <a:cubicBezTo>
                    <a:pt x="50383" y="59806"/>
                    <a:pt x="69660" y="38406"/>
                    <a:pt x="102282" y="38406"/>
                  </a:cubicBezTo>
                  <a:cubicBezTo>
                    <a:pt x="134756" y="38406"/>
                    <a:pt x="154034" y="59653"/>
                    <a:pt x="158631" y="90072"/>
                  </a:cubicBezTo>
                  <a:cubicBezTo>
                    <a:pt x="158631" y="90378"/>
                    <a:pt x="158631" y="90530"/>
                    <a:pt x="158779" y="90836"/>
                  </a:cubicBezTo>
                  <a:cubicBezTo>
                    <a:pt x="160113" y="109026"/>
                    <a:pt x="155813" y="125688"/>
                    <a:pt x="151365" y="136388"/>
                  </a:cubicBezTo>
                  <a:cubicBezTo>
                    <a:pt x="147064" y="146935"/>
                    <a:pt x="142615" y="154425"/>
                    <a:pt x="136833" y="161915"/>
                  </a:cubicBezTo>
                  <a:cubicBezTo>
                    <a:pt x="136536" y="162220"/>
                    <a:pt x="136387" y="162526"/>
                    <a:pt x="136240" y="162833"/>
                  </a:cubicBezTo>
                  <a:cubicBezTo>
                    <a:pt x="134756" y="165278"/>
                    <a:pt x="132384" y="166807"/>
                    <a:pt x="130901" y="169252"/>
                  </a:cubicBezTo>
                  <a:cubicBezTo>
                    <a:pt x="130605" y="169711"/>
                    <a:pt x="130456" y="170169"/>
                    <a:pt x="130308" y="170781"/>
                  </a:cubicBezTo>
                  <a:cubicBezTo>
                    <a:pt x="127787" y="179799"/>
                    <a:pt x="130605" y="191570"/>
                    <a:pt x="133571" y="196002"/>
                  </a:cubicBezTo>
                  <a:cubicBezTo>
                    <a:pt x="135053" y="198906"/>
                    <a:pt x="140688" y="199060"/>
                    <a:pt x="145137" y="200435"/>
                  </a:cubicBezTo>
                  <a:cubicBezTo>
                    <a:pt x="145433" y="200588"/>
                    <a:pt x="145581" y="200588"/>
                    <a:pt x="145878" y="200740"/>
                  </a:cubicBezTo>
                  <a:cubicBezTo>
                    <a:pt x="163524" y="208383"/>
                    <a:pt x="181022" y="217402"/>
                    <a:pt x="194218" y="229478"/>
                  </a:cubicBezTo>
                  <a:cubicBezTo>
                    <a:pt x="194367" y="229630"/>
                    <a:pt x="194515" y="229784"/>
                    <a:pt x="194664" y="229784"/>
                  </a:cubicBezTo>
                  <a:cubicBezTo>
                    <a:pt x="198519" y="233758"/>
                    <a:pt x="203561" y="239109"/>
                    <a:pt x="205637" y="246445"/>
                  </a:cubicBezTo>
                  <a:cubicBezTo>
                    <a:pt x="206081" y="248126"/>
                    <a:pt x="206230" y="249961"/>
                    <a:pt x="206230" y="251642"/>
                  </a:cubicBezTo>
                  <a:lnTo>
                    <a:pt x="206230" y="263565"/>
                  </a:lnTo>
                  <a:cubicBezTo>
                    <a:pt x="206230" y="264330"/>
                    <a:pt x="206081" y="265094"/>
                    <a:pt x="205934" y="265705"/>
                  </a:cubicBezTo>
                  <a:cubicBezTo>
                    <a:pt x="200892" y="281603"/>
                    <a:pt x="180577" y="286188"/>
                    <a:pt x="161744" y="290622"/>
                  </a:cubicBezTo>
                  <a:cubicBezTo>
                    <a:pt x="129121" y="296736"/>
                    <a:pt x="83154" y="296736"/>
                    <a:pt x="49048" y="290622"/>
                  </a:cubicBezTo>
                  <a:cubicBezTo>
                    <a:pt x="32737" y="287564"/>
                    <a:pt x="14942" y="282978"/>
                    <a:pt x="6045" y="272278"/>
                  </a:cubicBezTo>
                  <a:cubicBezTo>
                    <a:pt x="3080" y="270750"/>
                    <a:pt x="1597" y="267692"/>
                    <a:pt x="114" y="261578"/>
                  </a:cubicBezTo>
                </a:path>
              </a:pathLst>
            </a:custGeom>
            <a:gradFill>
              <a:gsLst>
                <a:gs pos="0">
                  <a:srgbClr val="FFFFFF"/>
                </a:gs>
                <a:gs pos="99999">
                  <a:srgbClr val="FFFFFF">
                    <a:alpha val="60000"/>
                  </a:srgbClr>
                </a:gs>
              </a:gsLst>
              <a:lin ang="4800001" scaled="1"/>
            </a:gradFill>
            <a:ln w="10213" cap="flat">
              <a:noFill/>
              <a:prstDash val="solid"/>
              <a:miter/>
            </a:ln>
          </p:spPr>
          <p:txBody>
            <a:bodyPr rtlCol="0" anchor="ctr"/>
            <a:lstStyle/>
            <a:p>
              <a:endParaRPr lang="zh-CN" altLang="en-US" sz="1400">
                <a:solidFill>
                  <a:schemeClr val="tx1"/>
                </a:solidFill>
                <a:latin typeface="微软雅黑" panose="020B0503020204020204" charset="-122"/>
                <a:ea typeface="微软雅黑" panose="020B0503020204020204" charset="-122"/>
              </a:endParaRPr>
            </a:p>
          </p:txBody>
        </p:sp>
        <p:sp>
          <p:nvSpPr>
            <p:cNvPr id="126" name="图片 154" descr="343439383331313b343532303033313bd3a6d3c3c9ccb3c7"/>
            <p:cNvSpPr/>
            <p:nvPr>
              <p:custDataLst>
                <p:tags r:id="rId39"/>
              </p:custDataLst>
            </p:nvPr>
          </p:nvSpPr>
          <p:spPr>
            <a:xfrm>
              <a:off x="7039" y="5350"/>
              <a:ext cx="255" cy="276"/>
            </a:xfrm>
            <a:custGeom>
              <a:avLst/>
              <a:gdLst>
                <a:gd name="connsiteX0" fmla="*/ 194278 w 238969"/>
                <a:gd name="connsiteY0" fmla="*/ 257968 h 257854"/>
                <a:gd name="connsiteX1" fmla="*/ 44922 w 238969"/>
                <a:gd name="connsiteY1" fmla="*/ 257968 h 257854"/>
                <a:gd name="connsiteX2" fmla="*/ 115 w 238969"/>
                <a:gd name="connsiteY2" fmla="*/ 214992 h 257854"/>
                <a:gd name="connsiteX3" fmla="*/ 115 w 238969"/>
                <a:gd name="connsiteY3" fmla="*/ 43090 h 257854"/>
                <a:gd name="connsiteX4" fmla="*/ 44922 w 238969"/>
                <a:gd name="connsiteY4" fmla="*/ 114 h 257854"/>
                <a:gd name="connsiteX5" fmla="*/ 194278 w 238969"/>
                <a:gd name="connsiteY5" fmla="*/ 114 h 257854"/>
                <a:gd name="connsiteX6" fmla="*/ 239085 w 238969"/>
                <a:gd name="connsiteY6" fmla="*/ 43090 h 257854"/>
                <a:gd name="connsiteX7" fmla="*/ 239085 w 238969"/>
                <a:gd name="connsiteY7" fmla="*/ 214992 h 257854"/>
                <a:gd name="connsiteX8" fmla="*/ 194278 w 238969"/>
                <a:gd name="connsiteY8" fmla="*/ 257968 h 257854"/>
                <a:gd name="connsiteX9" fmla="*/ 119600 w 238969"/>
                <a:gd name="connsiteY9" fmla="*/ 118809 h 257854"/>
                <a:gd name="connsiteX10" fmla="*/ 179342 w 238969"/>
                <a:gd name="connsiteY10" fmla="*/ 59461 h 257854"/>
                <a:gd name="connsiteX11" fmla="*/ 164406 w 238969"/>
                <a:gd name="connsiteY11" fmla="*/ 44624 h 257854"/>
                <a:gd name="connsiteX12" fmla="*/ 149471 w 238969"/>
                <a:gd name="connsiteY12" fmla="*/ 59461 h 257854"/>
                <a:gd name="connsiteX13" fmla="*/ 119600 w 238969"/>
                <a:gd name="connsiteY13" fmla="*/ 89135 h 257854"/>
                <a:gd name="connsiteX14" fmla="*/ 89728 w 238969"/>
                <a:gd name="connsiteY14" fmla="*/ 59461 h 257854"/>
                <a:gd name="connsiteX15" fmla="*/ 74793 w 238969"/>
                <a:gd name="connsiteY15" fmla="*/ 44624 h 257854"/>
                <a:gd name="connsiteX16" fmla="*/ 59857 w 238969"/>
                <a:gd name="connsiteY16" fmla="*/ 59461 h 257854"/>
                <a:gd name="connsiteX17" fmla="*/ 119600 w 238969"/>
                <a:gd name="connsiteY17" fmla="*/ 118809 h 257854"/>
                <a:gd name="connsiteX18" fmla="*/ 149471 w 238969"/>
                <a:gd name="connsiteY18" fmla="*/ 207830 h 257854"/>
                <a:gd name="connsiteX19" fmla="*/ 164406 w 238969"/>
                <a:gd name="connsiteY19" fmla="*/ 192993 h 257854"/>
                <a:gd name="connsiteX20" fmla="*/ 149471 w 238969"/>
                <a:gd name="connsiteY20" fmla="*/ 178156 h 257854"/>
                <a:gd name="connsiteX21" fmla="*/ 89728 w 238969"/>
                <a:gd name="connsiteY21" fmla="*/ 178156 h 257854"/>
                <a:gd name="connsiteX22" fmla="*/ 74793 w 238969"/>
                <a:gd name="connsiteY22" fmla="*/ 192993 h 257854"/>
                <a:gd name="connsiteX23" fmla="*/ 89728 w 238969"/>
                <a:gd name="connsiteY23" fmla="*/ 207830 h 257854"/>
                <a:gd name="connsiteX24" fmla="*/ 149471 w 238969"/>
                <a:gd name="connsiteY24" fmla="*/ 207830 h 25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969" h="257854">
                  <a:moveTo>
                    <a:pt x="194278" y="257968"/>
                  </a:moveTo>
                  <a:lnTo>
                    <a:pt x="44922" y="257968"/>
                  </a:lnTo>
                  <a:cubicBezTo>
                    <a:pt x="19531" y="257968"/>
                    <a:pt x="115" y="239346"/>
                    <a:pt x="115" y="214992"/>
                  </a:cubicBezTo>
                  <a:lnTo>
                    <a:pt x="115" y="43090"/>
                  </a:lnTo>
                  <a:cubicBezTo>
                    <a:pt x="115" y="18737"/>
                    <a:pt x="19531" y="114"/>
                    <a:pt x="44922" y="114"/>
                  </a:cubicBezTo>
                  <a:lnTo>
                    <a:pt x="194278" y="114"/>
                  </a:lnTo>
                  <a:cubicBezTo>
                    <a:pt x="219668" y="114"/>
                    <a:pt x="239085" y="18737"/>
                    <a:pt x="239085" y="43090"/>
                  </a:cubicBezTo>
                  <a:lnTo>
                    <a:pt x="239085" y="214992"/>
                  </a:lnTo>
                  <a:cubicBezTo>
                    <a:pt x="239085" y="239346"/>
                    <a:pt x="219668" y="257968"/>
                    <a:pt x="194278" y="257968"/>
                  </a:cubicBezTo>
                  <a:moveTo>
                    <a:pt x="119600" y="118809"/>
                  </a:moveTo>
                  <a:cubicBezTo>
                    <a:pt x="152458" y="118809"/>
                    <a:pt x="179342" y="92102"/>
                    <a:pt x="179342" y="59461"/>
                  </a:cubicBezTo>
                  <a:cubicBezTo>
                    <a:pt x="179342" y="50559"/>
                    <a:pt x="173368" y="44624"/>
                    <a:pt x="164406" y="44624"/>
                  </a:cubicBezTo>
                  <a:cubicBezTo>
                    <a:pt x="155445" y="44624"/>
                    <a:pt x="149471" y="50559"/>
                    <a:pt x="149471" y="59461"/>
                  </a:cubicBezTo>
                  <a:cubicBezTo>
                    <a:pt x="149471" y="75782"/>
                    <a:pt x="136029" y="89135"/>
                    <a:pt x="119600" y="89135"/>
                  </a:cubicBezTo>
                  <a:cubicBezTo>
                    <a:pt x="103171" y="89135"/>
                    <a:pt x="89728" y="75782"/>
                    <a:pt x="89728" y="59461"/>
                  </a:cubicBezTo>
                  <a:cubicBezTo>
                    <a:pt x="89728" y="50559"/>
                    <a:pt x="83754" y="44624"/>
                    <a:pt x="74793" y="44624"/>
                  </a:cubicBezTo>
                  <a:cubicBezTo>
                    <a:pt x="65831" y="44624"/>
                    <a:pt x="59857" y="50559"/>
                    <a:pt x="59857" y="59461"/>
                  </a:cubicBezTo>
                  <a:cubicBezTo>
                    <a:pt x="59857" y="92102"/>
                    <a:pt x="86741" y="118809"/>
                    <a:pt x="119600" y="118809"/>
                  </a:cubicBezTo>
                  <a:moveTo>
                    <a:pt x="149471" y="207830"/>
                  </a:moveTo>
                  <a:cubicBezTo>
                    <a:pt x="158432" y="207830"/>
                    <a:pt x="164406" y="201895"/>
                    <a:pt x="164406" y="192993"/>
                  </a:cubicBezTo>
                  <a:cubicBezTo>
                    <a:pt x="164406" y="184091"/>
                    <a:pt x="158432" y="178156"/>
                    <a:pt x="149471" y="178156"/>
                  </a:cubicBezTo>
                  <a:lnTo>
                    <a:pt x="89728" y="178156"/>
                  </a:lnTo>
                  <a:cubicBezTo>
                    <a:pt x="80767" y="178156"/>
                    <a:pt x="74793" y="184091"/>
                    <a:pt x="74793" y="192993"/>
                  </a:cubicBezTo>
                  <a:cubicBezTo>
                    <a:pt x="74793" y="201895"/>
                    <a:pt x="80767" y="207830"/>
                    <a:pt x="89728" y="207830"/>
                  </a:cubicBezTo>
                  <a:lnTo>
                    <a:pt x="149471" y="207830"/>
                  </a:lnTo>
                </a:path>
              </a:pathLst>
            </a:custGeom>
            <a:gradFill>
              <a:gsLst>
                <a:gs pos="0">
                  <a:srgbClr val="FFFFFF"/>
                </a:gs>
                <a:gs pos="99999">
                  <a:srgbClr val="FFFFFF">
                    <a:alpha val="60000"/>
                  </a:srgbClr>
                </a:gs>
              </a:gsLst>
              <a:lin ang="4800001" scaled="1"/>
            </a:gradFill>
            <a:ln w="9189" cap="flat">
              <a:noFill/>
              <a:prstDash val="solid"/>
              <a:miter/>
            </a:ln>
          </p:spPr>
          <p:txBody>
            <a:bodyPr rtlCol="0" anchor="ctr"/>
            <a:lstStyle/>
            <a:p>
              <a:endParaRPr lang="zh-CN" altLang="en-US" sz="1400">
                <a:solidFill>
                  <a:schemeClr val="tx1"/>
                </a:solidFill>
                <a:latin typeface="微软雅黑" panose="020B0503020204020204" charset="-122"/>
                <a:ea typeface="微软雅黑" panose="020B0503020204020204" charset="-122"/>
              </a:endParaRPr>
            </a:p>
          </p:txBody>
        </p:sp>
        <p:pic>
          <p:nvPicPr>
            <p:cNvPr id="157" name="图片 156" descr="7f5ab4de8e6312a176c47047ff27cf6"/>
            <p:cNvPicPr>
              <a:picLocks noChangeAspect="1"/>
            </p:cNvPicPr>
            <p:nvPr/>
          </p:nvPicPr>
          <p:blipFill>
            <a:blip r:embed="rId42"/>
            <a:srcRect r="70843" b="-1274"/>
            <a:stretch>
              <a:fillRect/>
            </a:stretch>
          </p:blipFill>
          <p:spPr>
            <a:xfrm>
              <a:off x="6054" y="5894"/>
              <a:ext cx="661" cy="636"/>
            </a:xfrm>
            <a:prstGeom prst="rect">
              <a:avLst/>
            </a:prstGeom>
          </p:spPr>
        </p:pic>
        <p:pic>
          <p:nvPicPr>
            <p:cNvPr id="158" name="图片 157" descr="7f5ab4de8e6312a176c47047ff27cf6"/>
            <p:cNvPicPr>
              <a:picLocks noChangeAspect="1"/>
            </p:cNvPicPr>
            <p:nvPr/>
          </p:nvPicPr>
          <p:blipFill>
            <a:blip r:embed="rId42"/>
            <a:srcRect l="29466" t="-3344"/>
            <a:stretch>
              <a:fillRect/>
            </a:stretch>
          </p:blipFill>
          <p:spPr>
            <a:xfrm>
              <a:off x="5866" y="6561"/>
              <a:ext cx="1028" cy="417"/>
            </a:xfrm>
            <a:prstGeom prst="rect">
              <a:avLst/>
            </a:prstGeom>
          </p:spPr>
        </p:pic>
      </p:grpSp>
      <p:sp>
        <p:nvSpPr>
          <p:cNvPr id="160" name="文本框 159"/>
          <p:cNvSpPr txBox="1"/>
          <p:nvPr/>
        </p:nvSpPr>
        <p:spPr>
          <a:xfrm>
            <a:off x="8616315" y="1525270"/>
            <a:ext cx="1816872" cy="275590"/>
          </a:xfrm>
          <a:prstGeom prst="rect">
            <a:avLst/>
          </a:prstGeom>
          <a:noFill/>
        </p:spPr>
        <p:txBody>
          <a:bodyPr wrap="square" rtlCol="0">
            <a:spAutoFit/>
          </a:bodyPr>
          <a:lstStyle/>
          <a:p>
            <a:pPr marL="171450" indent="-171450">
              <a:buFont typeface="Wingdings" panose="05000000000000000000" charset="0"/>
              <a:buChar char="n"/>
            </a:pPr>
            <a:r>
              <a:rPr lang="zh-CN" altLang="en-US" sz="1200" b="1" spc="150" dirty="0">
                <a:solidFill>
                  <a:srgbClr val="990000"/>
                </a:solidFill>
                <a:latin typeface="微软雅黑" panose="020B0503020204020204" charset="-122"/>
                <a:ea typeface="微软雅黑" panose="020B0503020204020204" charset="-122"/>
                <a:cs typeface="Arial" panose="020B0604020202020204" pitchFamily="34" charset="0"/>
                <a:sym typeface="+mn-ea"/>
              </a:rPr>
              <a:t>关键特性</a:t>
            </a:r>
          </a:p>
        </p:txBody>
      </p:sp>
      <p:pic>
        <p:nvPicPr>
          <p:cNvPr id="161" name="图片 160" descr="f08e3b96be4d9c27a6cf043b7a44b55"/>
          <p:cNvPicPr>
            <a:picLocks noChangeAspect="1"/>
          </p:cNvPicPr>
          <p:nvPr/>
        </p:nvPicPr>
        <p:blipFill>
          <a:blip r:embed="rId43"/>
          <a:stretch>
            <a:fillRect/>
          </a:stretch>
        </p:blipFill>
        <p:spPr>
          <a:xfrm>
            <a:off x="10136284" y="1917541"/>
            <a:ext cx="383660" cy="281534"/>
          </a:xfrm>
          <a:prstGeom prst="rect">
            <a:avLst/>
          </a:prstGeom>
        </p:spPr>
      </p:pic>
      <p:pic>
        <p:nvPicPr>
          <p:cNvPr id="162" name="图片 161" descr="58a826ed34e95f7d33db612138fd236"/>
          <p:cNvPicPr>
            <a:picLocks noChangeAspect="1"/>
          </p:cNvPicPr>
          <p:nvPr/>
        </p:nvPicPr>
        <p:blipFill>
          <a:blip r:embed="rId44"/>
          <a:stretch>
            <a:fillRect/>
          </a:stretch>
        </p:blipFill>
        <p:spPr>
          <a:xfrm>
            <a:off x="9552269" y="1848485"/>
            <a:ext cx="341031" cy="382462"/>
          </a:xfrm>
          <a:prstGeom prst="rect">
            <a:avLst/>
          </a:prstGeom>
        </p:spPr>
      </p:pic>
      <p:pic>
        <p:nvPicPr>
          <p:cNvPr id="163" name="图片 162" descr="89f5e9c194daff10b723e55622caef3"/>
          <p:cNvPicPr>
            <a:picLocks noChangeAspect="1"/>
          </p:cNvPicPr>
          <p:nvPr/>
        </p:nvPicPr>
        <p:blipFill>
          <a:blip r:embed="rId45"/>
          <a:stretch>
            <a:fillRect/>
          </a:stretch>
        </p:blipFill>
        <p:spPr>
          <a:xfrm>
            <a:off x="8954991" y="1868670"/>
            <a:ext cx="322085" cy="352715"/>
          </a:xfrm>
          <a:prstGeom prst="rect">
            <a:avLst/>
          </a:prstGeom>
        </p:spPr>
      </p:pic>
      <p:pic>
        <p:nvPicPr>
          <p:cNvPr id="164" name="图片 163" descr="9a546e87f97d144b8e4940647ca67a8"/>
          <p:cNvPicPr>
            <a:picLocks noChangeAspect="1"/>
          </p:cNvPicPr>
          <p:nvPr/>
        </p:nvPicPr>
        <p:blipFill>
          <a:blip r:embed="rId46"/>
          <a:stretch>
            <a:fillRect/>
          </a:stretch>
        </p:blipFill>
        <p:spPr>
          <a:xfrm>
            <a:off x="10864764" y="1901605"/>
            <a:ext cx="251510" cy="282066"/>
          </a:xfrm>
          <a:prstGeom prst="rect">
            <a:avLst/>
          </a:prstGeom>
        </p:spPr>
      </p:pic>
      <p:sp>
        <p:nvSpPr>
          <p:cNvPr id="165" name="文本框 164"/>
          <p:cNvSpPr txBox="1"/>
          <p:nvPr/>
        </p:nvSpPr>
        <p:spPr>
          <a:xfrm>
            <a:off x="8838946" y="2228822"/>
            <a:ext cx="543755" cy="230008"/>
          </a:xfrm>
          <a:prstGeom prst="rect">
            <a:avLst/>
          </a:prstGeom>
          <a:noFill/>
        </p:spPr>
        <p:txBody>
          <a:bodyPr wrap="square" rtlCol="0">
            <a:spAutoFit/>
          </a:bodyPr>
          <a:lstStyle/>
          <a:p>
            <a:pPr algn="ctr"/>
            <a:r>
              <a:rPr lang="zh-CN" altLang="en-US" sz="900">
                <a:latin typeface="微软雅黑" panose="020B0503020204020204" charset="-122"/>
                <a:ea typeface="微软雅黑" panose="020B0503020204020204" charset="-122"/>
              </a:rPr>
              <a:t>高可靠</a:t>
            </a:r>
          </a:p>
        </p:txBody>
      </p:sp>
      <p:sp>
        <p:nvSpPr>
          <p:cNvPr id="166" name="文本框 165"/>
          <p:cNvSpPr txBox="1"/>
          <p:nvPr/>
        </p:nvSpPr>
        <p:spPr>
          <a:xfrm>
            <a:off x="9414435" y="2240508"/>
            <a:ext cx="600120" cy="230008"/>
          </a:xfrm>
          <a:prstGeom prst="rect">
            <a:avLst/>
          </a:prstGeom>
          <a:noFill/>
        </p:spPr>
        <p:txBody>
          <a:bodyPr wrap="square" rtlCol="0">
            <a:spAutoFit/>
          </a:bodyPr>
          <a:lstStyle/>
          <a:p>
            <a:pPr algn="ctr"/>
            <a:r>
              <a:rPr lang="zh-CN" altLang="en-US" sz="900" dirty="0">
                <a:latin typeface="微软雅黑" panose="020B0503020204020204" charset="-122"/>
                <a:ea typeface="微软雅黑" panose="020B0503020204020204" charset="-122"/>
              </a:rPr>
              <a:t>高能效</a:t>
            </a:r>
          </a:p>
        </p:txBody>
      </p:sp>
      <p:sp>
        <p:nvSpPr>
          <p:cNvPr id="167" name="文本框 166"/>
          <p:cNvSpPr txBox="1"/>
          <p:nvPr/>
        </p:nvSpPr>
        <p:spPr>
          <a:xfrm>
            <a:off x="10039659" y="2250601"/>
            <a:ext cx="636591" cy="230008"/>
          </a:xfrm>
          <a:prstGeom prst="rect">
            <a:avLst/>
          </a:prstGeom>
          <a:noFill/>
        </p:spPr>
        <p:txBody>
          <a:bodyPr wrap="square" rtlCol="0">
            <a:spAutoFit/>
          </a:bodyPr>
          <a:lstStyle/>
          <a:p>
            <a:pPr algn="ctr"/>
            <a:r>
              <a:rPr lang="zh-CN" altLang="en-US" sz="900" dirty="0">
                <a:latin typeface="微软雅黑" panose="020B0503020204020204" charset="-122"/>
                <a:ea typeface="微软雅黑" panose="020B0503020204020204" charset="-122"/>
              </a:rPr>
              <a:t>高接入</a:t>
            </a:r>
          </a:p>
        </p:txBody>
      </p:sp>
      <p:sp>
        <p:nvSpPr>
          <p:cNvPr id="168" name="文本框 167"/>
          <p:cNvSpPr txBox="1"/>
          <p:nvPr/>
        </p:nvSpPr>
        <p:spPr>
          <a:xfrm>
            <a:off x="10709879" y="2255382"/>
            <a:ext cx="573595" cy="230008"/>
          </a:xfrm>
          <a:prstGeom prst="rect">
            <a:avLst/>
          </a:prstGeom>
          <a:noFill/>
        </p:spPr>
        <p:txBody>
          <a:bodyPr wrap="square" rtlCol="0">
            <a:spAutoFit/>
          </a:bodyPr>
          <a:lstStyle/>
          <a:p>
            <a:pPr algn="ctr"/>
            <a:r>
              <a:rPr lang="zh-CN" altLang="en-US" sz="900" dirty="0">
                <a:latin typeface="微软雅黑" panose="020B0503020204020204" charset="-122"/>
                <a:ea typeface="微软雅黑" panose="020B0503020204020204" charset="-122"/>
              </a:rPr>
              <a:t>高性能</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4"/>
          <a:stretch>
            <a:fillRect/>
          </a:stretch>
        </a:blipFill>
        <a:effectLst/>
      </p:bgPr>
    </p:bg>
    <p:spTree>
      <p:nvGrpSpPr>
        <p:cNvPr id="1" name=""/>
        <p:cNvGrpSpPr/>
        <p:nvPr/>
      </p:nvGrpSpPr>
      <p:grpSpPr>
        <a:xfrm>
          <a:off x="0" y="0"/>
          <a:ext cx="0" cy="0"/>
          <a:chOff x="0" y="0"/>
          <a:chExt cx="0" cy="0"/>
        </a:xfrm>
      </p:grpSpPr>
      <p:pic>
        <p:nvPicPr>
          <p:cNvPr id="4" name="图片 3" descr="7f5ab4de8e6312a176c47047ff27cf6"/>
          <p:cNvPicPr>
            <a:picLocks noChangeAspect="1"/>
          </p:cNvPicPr>
          <p:nvPr/>
        </p:nvPicPr>
        <p:blipFill>
          <a:blip r:embed="rId35"/>
          <a:stretch>
            <a:fillRect/>
          </a:stretch>
        </p:blipFill>
        <p:spPr>
          <a:xfrm>
            <a:off x="10471150" y="6176010"/>
            <a:ext cx="1439545" cy="398780"/>
          </a:xfrm>
          <a:prstGeom prst="rect">
            <a:avLst/>
          </a:prstGeom>
        </p:spPr>
      </p:pic>
      <p:sp>
        <p:nvSpPr>
          <p:cNvPr id="34" name="矩形 33"/>
          <p:cNvSpPr/>
          <p:nvPr/>
        </p:nvSpPr>
        <p:spPr>
          <a:xfrm>
            <a:off x="1270" y="6665595"/>
            <a:ext cx="12190730" cy="201930"/>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1188085" y="490220"/>
            <a:ext cx="5212080" cy="368300"/>
          </a:xfrm>
          <a:prstGeom prst="rect">
            <a:avLst/>
          </a:prstGeom>
        </p:spPr>
        <p:txBody>
          <a:bodyPr wrap="none">
            <a:spAutoFit/>
          </a:bodyPr>
          <a:lstStyle/>
          <a:p>
            <a:pPr lvl="0" algn="l" defTabSz="914400">
              <a:defRPr/>
            </a:pPr>
            <a:r>
              <a:rPr lang="zh-CN" altLang="en-US" b="1" dirty="0">
                <a:solidFill>
                  <a:schemeClr val="bg1">
                    <a:lumMod val="50000"/>
                  </a:schemeClr>
                </a:solidFill>
                <a:latin typeface="微软雅黑" panose="020B0503020204020204" charset="-122"/>
                <a:ea typeface="微软雅黑" panose="020B0503020204020204" charset="-122"/>
                <a:cs typeface="微软雅黑" panose="020B0503020204020204" charset="-122"/>
              </a:rPr>
              <a:t>“欧鸿”协同，打造无人机智能监视管理解决方案</a:t>
            </a:r>
          </a:p>
        </p:txBody>
      </p:sp>
      <p:sp>
        <p:nvSpPr>
          <p:cNvPr id="25" name="矩形 24"/>
          <p:cNvSpPr/>
          <p:nvPr/>
        </p:nvSpPr>
        <p:spPr>
          <a:xfrm rot="16200000">
            <a:off x="837565" y="610870"/>
            <a:ext cx="227330" cy="127000"/>
          </a:xfrm>
          <a:prstGeom prst="rect">
            <a:avLst/>
          </a:prstGeom>
          <a:solidFill>
            <a:srgbClr val="0045C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nvSpPr>
        <p:spPr>
          <a:xfrm rot="16200000">
            <a:off x="981075" y="636270"/>
            <a:ext cx="227330" cy="76200"/>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85" name="直接连接符 184"/>
          <p:cNvCxnSpPr/>
          <p:nvPr>
            <p:custDataLst>
              <p:tags r:id="rId1"/>
            </p:custDataLst>
          </p:nvPr>
        </p:nvCxnSpPr>
        <p:spPr>
          <a:xfrm>
            <a:off x="7938331" y="6665537"/>
            <a:ext cx="371807" cy="0"/>
          </a:xfrm>
          <a:prstGeom prst="line">
            <a:avLst/>
          </a:prstGeom>
          <a:ln w="9525">
            <a:gradFill>
              <a:gsLst>
                <a:gs pos="0">
                  <a:schemeClr val="accent1">
                    <a:lumMod val="20000"/>
                    <a:lumOff val="80000"/>
                  </a:schemeClr>
                </a:gs>
                <a:gs pos="100000">
                  <a:schemeClr val="accent1">
                    <a:alpha val="50000"/>
                  </a:schemeClr>
                </a:gs>
              </a:gsLst>
              <a:lin ang="11940000" scaled="1"/>
            </a:gradFill>
          </a:ln>
        </p:spPr>
        <p:style>
          <a:lnRef idx="2">
            <a:schemeClr val="accent1"/>
          </a:lnRef>
          <a:fillRef idx="0">
            <a:srgbClr val="FFFFFF"/>
          </a:fillRef>
          <a:effectRef idx="0">
            <a:srgbClr val="FFFFFF"/>
          </a:effectRef>
          <a:fontRef idx="minor">
            <a:schemeClr val="tx1"/>
          </a:fontRef>
        </p:style>
      </p:cxnSp>
      <p:grpSp>
        <p:nvGrpSpPr>
          <p:cNvPr id="190" name="组合 189"/>
          <p:cNvGrpSpPr/>
          <p:nvPr/>
        </p:nvGrpSpPr>
        <p:grpSpPr>
          <a:xfrm>
            <a:off x="271666" y="811381"/>
            <a:ext cx="10929099" cy="5595134"/>
            <a:chOff x="109" y="962"/>
            <a:chExt cx="13745" cy="6578"/>
          </a:xfrm>
        </p:grpSpPr>
        <p:sp>
          <p:nvSpPr>
            <p:cNvPr id="2" name="圆角矩形 1"/>
            <p:cNvSpPr/>
            <p:nvPr/>
          </p:nvSpPr>
          <p:spPr>
            <a:xfrm>
              <a:off x="11554" y="3378"/>
              <a:ext cx="2300" cy="2481"/>
            </a:xfrm>
            <a:prstGeom prst="roundRect">
              <a:avLst>
                <a:gd name="adj" fmla="val 3529"/>
              </a:avLst>
            </a:prstGeom>
            <a:noFill/>
            <a:ln w="12700" cmpd="sng">
              <a:solidFill>
                <a:schemeClr val="bg1">
                  <a:lumMod val="85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p>
          </p:txBody>
        </p:sp>
        <p:sp>
          <p:nvSpPr>
            <p:cNvPr id="5" name="圆角矩形 4"/>
            <p:cNvSpPr/>
            <p:nvPr/>
          </p:nvSpPr>
          <p:spPr>
            <a:xfrm>
              <a:off x="3043" y="2149"/>
              <a:ext cx="1559" cy="738"/>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p>
          </p:txBody>
        </p:sp>
        <p:sp>
          <p:nvSpPr>
            <p:cNvPr id="3" name="矩形 2"/>
            <p:cNvSpPr/>
            <p:nvPr/>
          </p:nvSpPr>
          <p:spPr>
            <a:xfrm>
              <a:off x="6841" y="5979"/>
              <a:ext cx="4399" cy="1560"/>
            </a:xfrm>
            <a:prstGeom prst="rect">
              <a:avLst/>
            </a:prstGeom>
            <a:gradFill>
              <a:gsLst>
                <a:gs pos="42000">
                  <a:schemeClr val="accent1">
                    <a:lumMod val="40000"/>
                    <a:lumOff val="60000"/>
                    <a:alpha val="46000"/>
                  </a:schemeClr>
                </a:gs>
                <a:gs pos="0">
                  <a:schemeClr val="accent1">
                    <a:lumMod val="20000"/>
                    <a:lumOff val="80000"/>
                    <a:alpha val="39000"/>
                  </a:schemeClr>
                </a:gs>
                <a:gs pos="100000">
                  <a:schemeClr val="accent1">
                    <a:lumMod val="60000"/>
                    <a:lumOff val="40000"/>
                    <a:alpha val="55000"/>
                  </a:schemeClr>
                </a:gs>
              </a:gsLst>
              <a:lin ang="1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p>
          </p:txBody>
        </p:sp>
        <p:pic>
          <p:nvPicPr>
            <p:cNvPr id="56" name="图片 55"/>
            <p:cNvPicPr>
              <a:picLocks noChangeAspect="1"/>
            </p:cNvPicPr>
            <p:nvPr>
              <p:custDataLst>
                <p:tags r:id="rId2"/>
              </p:custDataLst>
            </p:nvPr>
          </p:nvPicPr>
          <p:blipFill>
            <a:blip r:embed="rId36" cstate="print">
              <a:duotone>
                <a:prstClr val="black"/>
                <a:schemeClr val="accent3">
                  <a:tint val="45000"/>
                  <a:satMod val="400000"/>
                </a:schemeClr>
              </a:duotone>
              <a:extLst>
                <a:ext uri="{BEBA8EAE-BF5A-486C-A8C5-ECC9F3942E4B}">
                  <a14:imgProps xmlns:a14="http://schemas.microsoft.com/office/drawing/2010/main">
                    <a14:imgLayer r:embed="rId37">
                      <a14:imgEffect>
                        <a14:backgroundRemoval t="10000" b="90000" l="10000" r="9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031" y="962"/>
              <a:ext cx="2174" cy="1223"/>
            </a:xfrm>
            <a:prstGeom prst="rect">
              <a:avLst/>
            </a:prstGeom>
          </p:spPr>
        </p:pic>
        <p:pic>
          <p:nvPicPr>
            <p:cNvPr id="57" name="图片 56"/>
            <p:cNvPicPr>
              <a:picLocks noChangeAspect="1"/>
            </p:cNvPicPr>
            <p:nvPr>
              <p:custDataLst>
                <p:tags r:id="rId3"/>
              </p:custDataLst>
            </p:nvPr>
          </p:nvPicPr>
          <p:blipFill>
            <a:blip r:embed="rId38" cstate="print">
              <a:extLst>
                <a:ext uri="{BEBA8EAE-BF5A-486C-A8C5-ECC9F3942E4B}">
                  <a14:imgProps xmlns:a14="http://schemas.microsoft.com/office/drawing/2010/main">
                    <a14:imgLayer r:embed="rId37">
                      <a14:imgEffect>
                        <a14:artisticChalkSketch/>
                      </a14:imgEffect>
                      <a14:imgEffect>
                        <a14:backgroundRemoval t="10000" b="90000" l="10000" r="9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304" y="962"/>
              <a:ext cx="2174" cy="1223"/>
            </a:xfrm>
            <a:prstGeom prst="rect">
              <a:avLst/>
            </a:prstGeom>
          </p:spPr>
        </p:pic>
        <p:pic>
          <p:nvPicPr>
            <p:cNvPr id="58" name="图片 57"/>
            <p:cNvPicPr>
              <a:picLocks noChangeAspect="1"/>
            </p:cNvPicPr>
            <p:nvPr>
              <p:custDataLst>
                <p:tags r:id="rId4"/>
              </p:custDataLst>
            </p:nvPr>
          </p:nvPicPr>
          <p:blipFill>
            <a:blip r:embed="rId39" cstate="print">
              <a:duotone>
                <a:prstClr val="black"/>
                <a:schemeClr val="accent3">
                  <a:tint val="45000"/>
                  <a:satMod val="400000"/>
                </a:schemeClr>
              </a:duotone>
              <a:extLst>
                <a:ext uri="{BEBA8EAE-BF5A-486C-A8C5-ECC9F3942E4B}">
                  <a14:imgProps xmlns:a14="http://schemas.microsoft.com/office/drawing/2010/main">
                    <a14:imgLayer r:embed="rId37">
                      <a14:imgEffect>
                        <a14:backgroundRemoval t="10000" b="90000" l="10000" r="90000"/>
                      </a14:imgEffect>
                      <a14:imgEffect>
                        <a14:brightnessContrast bright="40000"/>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1565" y="962"/>
              <a:ext cx="2174" cy="1223"/>
            </a:xfrm>
            <a:prstGeom prst="rect">
              <a:avLst/>
            </a:prstGeom>
          </p:spPr>
        </p:pic>
        <p:pic>
          <p:nvPicPr>
            <p:cNvPr id="59" name="图片 58" descr="aaa_副本"/>
            <p:cNvPicPr>
              <a:picLocks noChangeAspect="1"/>
            </p:cNvPicPr>
            <p:nvPr>
              <p:custDataLst>
                <p:tags r:id="rId5"/>
              </p:custDataLst>
            </p:nvPr>
          </p:nvPicPr>
          <p:blipFill>
            <a:blip r:embed="rId40"/>
            <a:stretch>
              <a:fillRect/>
            </a:stretch>
          </p:blipFill>
          <p:spPr>
            <a:xfrm>
              <a:off x="2334" y="2307"/>
              <a:ext cx="685" cy="487"/>
            </a:xfrm>
            <a:prstGeom prst="rect">
              <a:avLst/>
            </a:prstGeom>
          </p:spPr>
        </p:pic>
        <p:sp>
          <p:nvSpPr>
            <p:cNvPr id="63" name="矩形 62"/>
            <p:cNvSpPr/>
            <p:nvPr>
              <p:custDataLst>
                <p:tags r:id="rId6"/>
              </p:custDataLst>
            </p:nvPr>
          </p:nvSpPr>
          <p:spPr>
            <a:xfrm>
              <a:off x="2878" y="2191"/>
              <a:ext cx="1884" cy="252"/>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800" b="1" dirty="0">
                  <a:latin typeface="思源黑体" panose="020B0500000000000000" pitchFamily="34" charset="-122"/>
                  <a:ea typeface="思源黑体" panose="020B0500000000000000" pitchFamily="34" charset="-122"/>
                  <a:cs typeface="思源黑体" panose="020B0500000000000000" pitchFamily="34" charset="-122"/>
                </a:rPr>
                <a:t>基于</a:t>
              </a:r>
              <a:r>
                <a:rPr lang="en-US" altLang="zh-CN" sz="800" b="1" dirty="0" err="1">
                  <a:latin typeface="思源黑体" panose="020B0500000000000000" pitchFamily="34" charset="-122"/>
                  <a:ea typeface="思源黑体" panose="020B0500000000000000" pitchFamily="34" charset="-122"/>
                  <a:cs typeface="思源黑体" panose="020B0500000000000000" pitchFamily="34" charset="-122"/>
                </a:rPr>
                <a:t>openEuler </a:t>
              </a:r>
              <a:r>
                <a:rPr lang="zh-CN" altLang="en-US" sz="800" b="1" dirty="0" err="1">
                  <a:latin typeface="思源黑体" panose="020B0500000000000000" pitchFamily="34" charset="-122"/>
                  <a:ea typeface="思源黑体" panose="020B0500000000000000" pitchFamily="34" charset="-122"/>
                  <a:cs typeface="思源黑体" panose="020B0500000000000000" pitchFamily="34" charset="-122"/>
                </a:rPr>
                <a:t>嵌入式</a:t>
              </a:r>
            </a:p>
          </p:txBody>
        </p:sp>
        <p:pic>
          <p:nvPicPr>
            <p:cNvPr id="65" name="图片 64" descr="aaa_副本"/>
            <p:cNvPicPr>
              <a:picLocks noChangeAspect="1"/>
            </p:cNvPicPr>
            <p:nvPr>
              <p:custDataLst>
                <p:tags r:id="rId7"/>
              </p:custDataLst>
            </p:nvPr>
          </p:nvPicPr>
          <p:blipFill>
            <a:blip r:embed="rId40"/>
            <a:stretch>
              <a:fillRect/>
            </a:stretch>
          </p:blipFill>
          <p:spPr>
            <a:xfrm>
              <a:off x="5769" y="2318"/>
              <a:ext cx="685" cy="487"/>
            </a:xfrm>
            <a:prstGeom prst="rect">
              <a:avLst/>
            </a:prstGeom>
          </p:spPr>
        </p:pic>
        <p:sp>
          <p:nvSpPr>
            <p:cNvPr id="6" name="矩形 5"/>
            <p:cNvSpPr/>
            <p:nvPr>
              <p:custDataLst>
                <p:tags r:id="rId8"/>
              </p:custDataLst>
            </p:nvPr>
          </p:nvSpPr>
          <p:spPr>
            <a:xfrm>
              <a:off x="6250" y="2052"/>
              <a:ext cx="1698" cy="252"/>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800" b="1" dirty="0">
                  <a:latin typeface="思源黑体" panose="020B0500000000000000" pitchFamily="34" charset="-122"/>
                  <a:ea typeface="思源黑体" panose="020B0500000000000000" pitchFamily="34" charset="-122"/>
                  <a:cs typeface="思源黑体" panose="020B0500000000000000" pitchFamily="34" charset="-122"/>
                </a:rPr>
                <a:t>基于</a:t>
              </a:r>
              <a:r>
                <a:rPr lang="en-US" altLang="zh-CN" sz="800" b="1" dirty="0" err="1">
                  <a:latin typeface="思源黑体" panose="020B0500000000000000" pitchFamily="34" charset="-122"/>
                  <a:ea typeface="思源黑体" panose="020B0500000000000000" pitchFamily="34" charset="-122"/>
                  <a:cs typeface="思源黑体" panose="020B0500000000000000" pitchFamily="34" charset="-122"/>
                </a:rPr>
                <a:t>openEuler</a:t>
              </a:r>
              <a:r>
                <a:rPr lang="zh-CN" altLang="en-US" sz="800" b="1" dirty="0" err="1">
                  <a:latin typeface="思源黑体" panose="020B0500000000000000" pitchFamily="34" charset="-122"/>
                  <a:ea typeface="思源黑体" panose="020B0500000000000000" pitchFamily="34" charset="-122"/>
                  <a:cs typeface="思源黑体" panose="020B0500000000000000" pitchFamily="34" charset="-122"/>
                </a:rPr>
                <a:t>嵌入式</a:t>
              </a:r>
              <a:endParaRPr lang="zh-CN" altLang="en-US" sz="800" b="1" dirty="0">
                <a:latin typeface="思源黑体" panose="020B0500000000000000" pitchFamily="34" charset="-122"/>
                <a:ea typeface="思源黑体" panose="020B0500000000000000" pitchFamily="34" charset="-122"/>
                <a:cs typeface="思源黑体" panose="020B0500000000000000" pitchFamily="34" charset="-122"/>
              </a:endParaRPr>
            </a:p>
          </p:txBody>
        </p:sp>
        <p:pic>
          <p:nvPicPr>
            <p:cNvPr id="8" name="图片 7" descr="aaa_副本"/>
            <p:cNvPicPr>
              <a:picLocks noChangeAspect="1"/>
            </p:cNvPicPr>
            <p:nvPr>
              <p:custDataLst>
                <p:tags r:id="rId9"/>
              </p:custDataLst>
            </p:nvPr>
          </p:nvPicPr>
          <p:blipFill>
            <a:blip r:embed="rId40"/>
            <a:stretch>
              <a:fillRect/>
            </a:stretch>
          </p:blipFill>
          <p:spPr>
            <a:xfrm>
              <a:off x="9093" y="2400"/>
              <a:ext cx="685" cy="487"/>
            </a:xfrm>
            <a:prstGeom prst="rect">
              <a:avLst/>
            </a:prstGeom>
          </p:spPr>
        </p:pic>
        <p:sp>
          <p:nvSpPr>
            <p:cNvPr id="9" name="矩形 8"/>
            <p:cNvSpPr/>
            <p:nvPr>
              <p:custDataLst>
                <p:tags r:id="rId10"/>
              </p:custDataLst>
            </p:nvPr>
          </p:nvSpPr>
          <p:spPr>
            <a:xfrm>
              <a:off x="9590" y="2062"/>
              <a:ext cx="1698" cy="252"/>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lvl="0" algn="ctr">
                <a:buClrTx/>
                <a:buSzTx/>
                <a:buFontTx/>
              </a:pPr>
              <a:r>
                <a:rPr lang="zh-CN" altLang="en-US" sz="800" b="1" dirty="0">
                  <a:latin typeface="思源黑体" panose="020B0500000000000000" pitchFamily="34" charset="-122"/>
                  <a:ea typeface="思源黑体" panose="020B0500000000000000" pitchFamily="34" charset="-122"/>
                  <a:cs typeface="思源黑体" panose="020B0500000000000000" pitchFamily="34" charset="-122"/>
                  <a:sym typeface="+mn-ea"/>
                </a:rPr>
                <a:t>基于openEuler嵌入式</a:t>
              </a:r>
            </a:p>
          </p:txBody>
        </p:sp>
        <p:sp>
          <p:nvSpPr>
            <p:cNvPr id="10" name="文本框 9"/>
            <p:cNvSpPr txBox="1"/>
            <p:nvPr>
              <p:custDataLst>
                <p:tags r:id="rId11"/>
              </p:custDataLst>
            </p:nvPr>
          </p:nvSpPr>
          <p:spPr>
            <a:xfrm>
              <a:off x="109" y="2243"/>
              <a:ext cx="2798" cy="339"/>
            </a:xfrm>
            <a:prstGeom prst="rect">
              <a:avLst/>
            </a:prstGeom>
            <a:noFill/>
          </p:spPr>
          <p:txBody>
            <a:bodyPr wrap="square">
              <a:normAutofit/>
            </a:bodyPr>
            <a:lstStyle>
              <a:defPPr>
                <a:defRPr lang="zh-CN"/>
              </a:defPPr>
              <a:lvl1pPr>
                <a:defRPr sz="800">
                  <a:cs typeface="微软雅黑" panose="020B0503020204020204" charset="-122"/>
                </a:defRPr>
              </a:lvl1pPr>
            </a:lstStyle>
            <a:p>
              <a:pPr algn="ctr"/>
              <a:r>
                <a:rPr lang="zh-CN" altLang="en-US" sz="700" b="1" dirty="0">
                  <a:latin typeface="思源黑体" panose="020B0500000000000000" pitchFamily="34" charset="-122"/>
                  <a:ea typeface="思源黑体" panose="020B0500000000000000" pitchFamily="34" charset="-122"/>
                  <a:cs typeface="思源黑体" panose="020B0500000000000000" pitchFamily="34" charset="-122"/>
                  <a:sym typeface="+mn-ea"/>
                </a:rPr>
                <a:t>提供视频流给</a:t>
              </a:r>
              <a:r>
                <a:rPr lang="en-US" altLang="zh-CN" sz="700" b="1" dirty="0">
                  <a:latin typeface="思源黑体" panose="020B0500000000000000" pitchFamily="34" charset="-122"/>
                  <a:ea typeface="思源黑体" panose="020B0500000000000000" pitchFamily="34" charset="-122"/>
                  <a:cs typeface="思源黑体" panose="020B0500000000000000" pitchFamily="34" charset="-122"/>
                  <a:sym typeface="+mn-ea"/>
                </a:rPr>
                <a:t>Atlas200</a:t>
              </a:r>
              <a:r>
                <a:rPr lang="zh-CN" altLang="en-US" sz="700" b="1" dirty="0">
                  <a:latin typeface="思源黑体" panose="020B0500000000000000" pitchFamily="34" charset="-122"/>
                  <a:ea typeface="思源黑体" panose="020B0500000000000000" pitchFamily="34" charset="-122"/>
                  <a:cs typeface="思源黑体" panose="020B0500000000000000" pitchFamily="34" charset="-122"/>
                  <a:sym typeface="+mn-ea"/>
                </a:rPr>
                <a:t>设备</a:t>
              </a:r>
            </a:p>
          </p:txBody>
        </p:sp>
        <p:sp>
          <p:nvSpPr>
            <p:cNvPr id="11" name="文本框 10"/>
            <p:cNvSpPr txBox="1"/>
            <p:nvPr>
              <p:custDataLst>
                <p:tags r:id="rId12"/>
              </p:custDataLst>
            </p:nvPr>
          </p:nvSpPr>
          <p:spPr>
            <a:xfrm>
              <a:off x="3236" y="2403"/>
              <a:ext cx="1180" cy="601"/>
            </a:xfrm>
            <a:prstGeom prst="rect">
              <a:avLst/>
            </a:prstGeom>
            <a:noFill/>
          </p:spPr>
          <p:txBody>
            <a:bodyPr wrap="square">
              <a:normAutofit/>
            </a:bodyPr>
            <a:lstStyle/>
            <a:p>
              <a:pPr algn="ctr">
                <a:lnSpc>
                  <a:spcPct val="120000"/>
                </a:lnSpc>
              </a:pPr>
              <a:r>
                <a:rPr lang="zh-CN" altLang="en-US" sz="700" b="1" dirty="0">
                  <a:latin typeface="思源黑体" panose="020B0500000000000000" pitchFamily="34" charset="-122"/>
                  <a:ea typeface="思源黑体" panose="020B0500000000000000" pitchFamily="34" charset="-122"/>
                  <a:sym typeface="+mn-ea"/>
                </a:rPr>
                <a:t>实现视频流的</a:t>
              </a:r>
            </a:p>
            <a:p>
              <a:pPr algn="ctr">
                <a:lnSpc>
                  <a:spcPct val="120000"/>
                </a:lnSpc>
              </a:pPr>
              <a:r>
                <a:rPr lang="zh-CN" altLang="en-US" sz="700" b="1" dirty="0">
                  <a:latin typeface="思源黑体" panose="020B0500000000000000" pitchFamily="34" charset="-122"/>
                  <a:ea typeface="思源黑体" panose="020B0500000000000000" pitchFamily="34" charset="-122"/>
                  <a:sym typeface="+mn-ea"/>
                </a:rPr>
                <a:t>进行推理解析</a:t>
              </a:r>
            </a:p>
          </p:txBody>
        </p:sp>
        <p:sp>
          <p:nvSpPr>
            <p:cNvPr id="12" name="箭头: 下 70"/>
            <p:cNvSpPr/>
            <p:nvPr/>
          </p:nvSpPr>
          <p:spPr>
            <a:xfrm>
              <a:off x="2431" y="1930"/>
              <a:ext cx="442" cy="29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思源黑体" panose="020B0500000000000000" pitchFamily="34" charset="-122"/>
                <a:ea typeface="思源黑体" panose="020B0500000000000000" pitchFamily="34" charset="-122"/>
              </a:endParaRPr>
            </a:p>
          </p:txBody>
        </p:sp>
        <p:sp>
          <p:nvSpPr>
            <p:cNvPr id="14" name="箭头: 下 71"/>
            <p:cNvSpPr/>
            <p:nvPr/>
          </p:nvSpPr>
          <p:spPr>
            <a:xfrm>
              <a:off x="5867" y="1999"/>
              <a:ext cx="442" cy="29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思源黑体" panose="020B0500000000000000" pitchFamily="34" charset="-122"/>
                <a:ea typeface="思源黑体" panose="020B0500000000000000" pitchFamily="34" charset="-122"/>
              </a:endParaRPr>
            </a:p>
          </p:txBody>
        </p:sp>
        <p:sp>
          <p:nvSpPr>
            <p:cNvPr id="73" name="箭头: 下 72"/>
            <p:cNvSpPr/>
            <p:nvPr/>
          </p:nvSpPr>
          <p:spPr>
            <a:xfrm>
              <a:off x="9179" y="2026"/>
              <a:ext cx="442" cy="29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思源黑体" panose="020B0500000000000000" pitchFamily="34" charset="-122"/>
                <a:ea typeface="思源黑体" panose="020B0500000000000000" pitchFamily="34" charset="-122"/>
              </a:endParaRPr>
            </a:p>
          </p:txBody>
        </p:sp>
        <p:sp>
          <p:nvSpPr>
            <p:cNvPr id="74" name="文本框 73"/>
            <p:cNvSpPr txBox="1"/>
            <p:nvPr>
              <p:custDataLst>
                <p:tags r:id="rId13"/>
              </p:custDataLst>
            </p:nvPr>
          </p:nvSpPr>
          <p:spPr>
            <a:xfrm>
              <a:off x="9831" y="5328"/>
              <a:ext cx="2032" cy="531"/>
            </a:xfrm>
            <a:prstGeom prst="rect">
              <a:avLst/>
            </a:prstGeom>
            <a:solidFill>
              <a:schemeClr val="bg1"/>
            </a:solidFill>
          </p:spPr>
          <p:txBody>
            <a:bodyPr wrap="square" rtlCol="0" anchor="ctr" anchorCtr="0">
              <a:normAutofit/>
            </a:bodyPr>
            <a:lstStyle/>
            <a:p>
              <a:pPr algn="ctr"/>
              <a:r>
                <a:rPr lang="zh-CN" altLang="en-US" sz="1400" b="1" dirty="0">
                  <a:solidFill>
                    <a:schemeClr val="tx1"/>
                  </a:solidFill>
                  <a:latin typeface="思源黑体" panose="020B0500000000000000" pitchFamily="34" charset="-122"/>
                  <a:ea typeface="思源黑体" panose="020B0500000000000000" pitchFamily="34" charset="-122"/>
                </a:rPr>
                <a:t>地面指挥中心</a:t>
              </a:r>
            </a:p>
          </p:txBody>
        </p:sp>
        <p:cxnSp>
          <p:nvCxnSpPr>
            <p:cNvPr id="77" name="直接箭头连接符 76"/>
            <p:cNvCxnSpPr/>
            <p:nvPr/>
          </p:nvCxnSpPr>
          <p:spPr>
            <a:xfrm>
              <a:off x="2907" y="2870"/>
              <a:ext cx="2689" cy="1708"/>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78" name="直接箭头连接符 77"/>
            <p:cNvCxnSpPr/>
            <p:nvPr/>
          </p:nvCxnSpPr>
          <p:spPr>
            <a:xfrm>
              <a:off x="6000" y="5591"/>
              <a:ext cx="16" cy="727"/>
            </a:xfrm>
            <a:prstGeom prst="straightConnector1">
              <a:avLst/>
            </a:prstGeom>
            <a:ln w="12700">
              <a:solidFill>
                <a:srgbClr val="4472C4"/>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79" name="直接箭头连接符 78"/>
            <p:cNvCxnSpPr/>
            <p:nvPr/>
          </p:nvCxnSpPr>
          <p:spPr>
            <a:xfrm>
              <a:off x="6619" y="4868"/>
              <a:ext cx="3387" cy="57"/>
            </a:xfrm>
            <a:prstGeom prst="straightConnector1">
              <a:avLst/>
            </a:prstGeom>
            <a:ln w="12700">
              <a:solidFill>
                <a:srgbClr val="FFC000"/>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15" name="直接箭头连接符 14"/>
            <p:cNvCxnSpPr/>
            <p:nvPr/>
          </p:nvCxnSpPr>
          <p:spPr>
            <a:xfrm flipH="1">
              <a:off x="6039" y="2778"/>
              <a:ext cx="14" cy="1424"/>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16" name="直接箭头连接符 15"/>
            <p:cNvCxnSpPr/>
            <p:nvPr/>
          </p:nvCxnSpPr>
          <p:spPr>
            <a:xfrm flipH="1">
              <a:off x="6424" y="3118"/>
              <a:ext cx="2727" cy="1630"/>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sp>
          <p:nvSpPr>
            <p:cNvPr id="17" name="文本框 16"/>
            <p:cNvSpPr txBox="1"/>
            <p:nvPr>
              <p:custDataLst>
                <p:tags r:id="rId14"/>
              </p:custDataLst>
            </p:nvPr>
          </p:nvSpPr>
          <p:spPr>
            <a:xfrm>
              <a:off x="3949" y="6816"/>
              <a:ext cx="2552" cy="580"/>
            </a:xfrm>
            <a:prstGeom prst="rect">
              <a:avLst/>
            </a:prstGeom>
            <a:noFill/>
          </p:spPr>
          <p:txBody>
            <a:bodyPr wrap="square" rtlCol="0">
              <a:normAutofit/>
            </a:bodyPr>
            <a:lstStyle/>
            <a:p>
              <a:r>
                <a:rPr lang="zh-CN" altLang="en-US" sz="1000" b="1" dirty="0">
                  <a:latin typeface="思源黑体" panose="020B0500000000000000" pitchFamily="34" charset="-122"/>
                  <a:ea typeface="思源黑体" panose="020B0500000000000000" pitchFamily="34" charset="-122"/>
                </a:rPr>
                <a:t>智能控制终端</a:t>
              </a:r>
            </a:p>
          </p:txBody>
        </p:sp>
        <p:sp>
          <p:nvSpPr>
            <p:cNvPr id="22" name="文本框 21"/>
            <p:cNvSpPr txBox="1"/>
            <p:nvPr>
              <p:custDataLst>
                <p:tags r:id="rId15"/>
              </p:custDataLst>
            </p:nvPr>
          </p:nvSpPr>
          <p:spPr>
            <a:xfrm>
              <a:off x="1766" y="5526"/>
              <a:ext cx="1277" cy="580"/>
            </a:xfrm>
            <a:prstGeom prst="rect">
              <a:avLst/>
            </a:prstGeom>
            <a:noFill/>
          </p:spPr>
          <p:txBody>
            <a:bodyPr wrap="square" rtlCol="0">
              <a:normAutofit/>
            </a:bodyPr>
            <a:lstStyle/>
            <a:p>
              <a:r>
                <a:rPr lang="zh-CN" altLang="en-US" sz="1200" b="1" dirty="0">
                  <a:solidFill>
                    <a:schemeClr val="tx1"/>
                  </a:solidFill>
                  <a:latin typeface="思源黑体" panose="020B0500000000000000" pitchFamily="34" charset="-122"/>
                  <a:ea typeface="思源黑体" panose="020B0500000000000000" pitchFamily="34" charset="-122"/>
                </a:rPr>
                <a:t>监视</a:t>
              </a:r>
              <a:r>
                <a:rPr lang="zh-CN" altLang="en-US" sz="1200" b="1" dirty="0">
                  <a:latin typeface="思源黑体" panose="020B0500000000000000" pitchFamily="34" charset="-122"/>
                  <a:ea typeface="思源黑体" panose="020B0500000000000000" pitchFamily="34" charset="-122"/>
                </a:rPr>
                <a:t>终端</a:t>
              </a:r>
              <a:endParaRPr lang="zh-CN" altLang="en-US" sz="1200" b="1" dirty="0">
                <a:solidFill>
                  <a:schemeClr val="tx1"/>
                </a:solidFill>
                <a:latin typeface="思源黑体" panose="020B0500000000000000" pitchFamily="34" charset="-122"/>
                <a:ea typeface="思源黑体" panose="020B0500000000000000" pitchFamily="34" charset="-122"/>
              </a:endParaRPr>
            </a:p>
          </p:txBody>
        </p:sp>
        <p:cxnSp>
          <p:nvCxnSpPr>
            <p:cNvPr id="23" name="直接箭头连接符 22"/>
            <p:cNvCxnSpPr/>
            <p:nvPr/>
          </p:nvCxnSpPr>
          <p:spPr>
            <a:xfrm flipH="1">
              <a:off x="3739" y="4990"/>
              <a:ext cx="1755" cy="0"/>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24" name="直接箭头连接符 23"/>
            <p:cNvCxnSpPr/>
            <p:nvPr/>
          </p:nvCxnSpPr>
          <p:spPr>
            <a:xfrm flipV="1">
              <a:off x="6138" y="2838"/>
              <a:ext cx="18" cy="1329"/>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27" name="直接箭头连接符 26"/>
            <p:cNvCxnSpPr/>
            <p:nvPr/>
          </p:nvCxnSpPr>
          <p:spPr>
            <a:xfrm flipV="1">
              <a:off x="6391" y="2963"/>
              <a:ext cx="2760" cy="1709"/>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29" name="直接箭头连接符 28"/>
            <p:cNvCxnSpPr/>
            <p:nvPr/>
          </p:nvCxnSpPr>
          <p:spPr>
            <a:xfrm flipH="1" flipV="1">
              <a:off x="6546" y="4802"/>
              <a:ext cx="3401" cy="40"/>
            </a:xfrm>
            <a:prstGeom prst="straightConnector1">
              <a:avLst/>
            </a:prstGeom>
            <a:ln w="12700">
              <a:solidFill>
                <a:srgbClr val="FFC000"/>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30" name="直接箭头连接符 29"/>
            <p:cNvCxnSpPr/>
            <p:nvPr/>
          </p:nvCxnSpPr>
          <p:spPr>
            <a:xfrm flipV="1">
              <a:off x="6111" y="5552"/>
              <a:ext cx="0" cy="717"/>
            </a:xfrm>
            <a:prstGeom prst="straightConnector1">
              <a:avLst/>
            </a:prstGeom>
            <a:ln w="12700">
              <a:solidFill>
                <a:srgbClr val="4472C4"/>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31" name="直接箭头连接符 30"/>
            <p:cNvCxnSpPr/>
            <p:nvPr/>
          </p:nvCxnSpPr>
          <p:spPr>
            <a:xfrm flipV="1">
              <a:off x="3739" y="5057"/>
              <a:ext cx="1799" cy="29"/>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33" name="直接箭头连接符 32"/>
            <p:cNvCxnSpPr/>
            <p:nvPr/>
          </p:nvCxnSpPr>
          <p:spPr>
            <a:xfrm flipH="1" flipV="1">
              <a:off x="3019" y="2838"/>
              <a:ext cx="2577" cy="1627"/>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sp>
          <p:nvSpPr>
            <p:cNvPr id="35" name="文本框 34"/>
            <p:cNvSpPr txBox="1"/>
            <p:nvPr>
              <p:custDataLst>
                <p:tags r:id="rId16"/>
              </p:custDataLst>
            </p:nvPr>
          </p:nvSpPr>
          <p:spPr>
            <a:xfrm>
              <a:off x="3515" y="5100"/>
              <a:ext cx="1991" cy="339"/>
            </a:xfrm>
            <a:prstGeom prst="rect">
              <a:avLst/>
            </a:prstGeom>
            <a:noFill/>
          </p:spPr>
          <p:txBody>
            <a:bodyPr wrap="square">
              <a:normAutofit/>
            </a:bodyPr>
            <a:lstStyle>
              <a:defPPr>
                <a:defRPr lang="zh-CN"/>
              </a:defPPr>
              <a:lvl1pPr>
                <a:defRPr sz="800">
                  <a:cs typeface="微软雅黑" panose="020B0503020204020204" charset="-122"/>
                </a:defRPr>
              </a:lvl1pPr>
            </a:lstStyle>
            <a:p>
              <a:pPr algn="ctr"/>
              <a:r>
                <a:rPr lang="zh-CN" altLang="en-US" sz="700" b="1" dirty="0">
                  <a:latin typeface="思源黑体" panose="020B0500000000000000" pitchFamily="34" charset="-122"/>
                  <a:ea typeface="思源黑体" panose="020B0500000000000000" pitchFamily="34" charset="-122"/>
                  <a:sym typeface="+mn-ea"/>
                </a:rPr>
                <a:t>提供视频流给控制终端</a:t>
              </a:r>
            </a:p>
          </p:txBody>
        </p:sp>
        <p:sp>
          <p:nvSpPr>
            <p:cNvPr id="36" name="文本框 35"/>
            <p:cNvSpPr txBox="1"/>
            <p:nvPr>
              <p:custDataLst>
                <p:tags r:id="rId17"/>
              </p:custDataLst>
            </p:nvPr>
          </p:nvSpPr>
          <p:spPr>
            <a:xfrm>
              <a:off x="3859" y="4696"/>
              <a:ext cx="1472" cy="411"/>
            </a:xfrm>
            <a:prstGeom prst="rect">
              <a:avLst/>
            </a:prstGeom>
            <a:noFill/>
          </p:spPr>
          <p:txBody>
            <a:bodyPr wrap="square">
              <a:normAutofit/>
            </a:bodyPr>
            <a:lstStyle>
              <a:defPPr>
                <a:defRPr lang="zh-CN"/>
              </a:defPPr>
              <a:lvl1pPr>
                <a:defRPr sz="800">
                  <a:cs typeface="微软雅黑" panose="020B0503020204020204" charset="-122"/>
                </a:defRPr>
              </a:lvl1pPr>
            </a:lstStyle>
            <a:p>
              <a:r>
                <a:rPr lang="zh-CN" altLang="en-US" sz="700" b="1" dirty="0">
                  <a:latin typeface="思源黑体" panose="020B0500000000000000" pitchFamily="34" charset="-122"/>
                  <a:ea typeface="思源黑体" panose="020B0500000000000000" pitchFamily="34" charset="-122"/>
                  <a:sym typeface="+mn-ea"/>
                </a:rPr>
                <a:t>云台摄像头旋转指令</a:t>
              </a:r>
            </a:p>
          </p:txBody>
        </p:sp>
        <p:sp>
          <p:nvSpPr>
            <p:cNvPr id="37" name="文本框 36"/>
            <p:cNvSpPr txBox="1"/>
            <p:nvPr>
              <p:custDataLst>
                <p:tags r:id="rId18"/>
              </p:custDataLst>
            </p:nvPr>
          </p:nvSpPr>
          <p:spPr>
            <a:xfrm>
              <a:off x="6841" y="5993"/>
              <a:ext cx="4272" cy="1534"/>
            </a:xfrm>
            <a:prstGeom prst="rect">
              <a:avLst/>
            </a:prstGeom>
            <a:noFill/>
          </p:spPr>
          <p:txBody>
            <a:bodyPr wrap="square"/>
            <a:lstStyle/>
            <a:p>
              <a:pPr>
                <a:lnSpc>
                  <a:spcPct val="140000"/>
                </a:lnSpc>
              </a:pPr>
              <a:r>
                <a:rPr lang="zh-CN" altLang="en-US"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①</a:t>
              </a:r>
              <a:r>
                <a:rPr lang="en-US" altLang="zh-CN"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 </a:t>
              </a:r>
              <a:r>
                <a:rPr lang="zh-CN" altLang="en-US"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与欧拉设备通过分布式软总线自发现、自组网</a:t>
              </a:r>
              <a:endParaRPr lang="en-US" altLang="zh-CN"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endParaRPr>
            </a:p>
            <a:p>
              <a:pPr>
                <a:lnSpc>
                  <a:spcPct val="140000"/>
                </a:lnSpc>
              </a:pPr>
              <a:r>
                <a:rPr lang="zh-CN" altLang="en-US"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②</a:t>
              </a:r>
              <a:r>
                <a:rPr lang="en-US" altLang="zh-CN"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 </a:t>
              </a:r>
              <a:r>
                <a:rPr lang="zh-CN" altLang="en-US"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实时解析视频流并显示至应用界面</a:t>
              </a:r>
              <a:endParaRPr lang="en-US" altLang="zh-CN"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endParaRPr>
            </a:p>
            <a:p>
              <a:pPr>
                <a:lnSpc>
                  <a:spcPct val="140000"/>
                </a:lnSpc>
              </a:pPr>
              <a:r>
                <a:rPr lang="zh-CN" altLang="en-US"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③</a:t>
              </a:r>
              <a:r>
                <a:rPr lang="en-US" altLang="zh-CN"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 </a:t>
              </a:r>
              <a:r>
                <a:rPr lang="zh-CN" altLang="en-US"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实时掌握无人机运行数据及异常捕获</a:t>
              </a:r>
              <a:endParaRPr lang="en-US" altLang="zh-CN"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endParaRPr>
            </a:p>
            <a:p>
              <a:pPr>
                <a:lnSpc>
                  <a:spcPct val="140000"/>
                </a:lnSpc>
              </a:pPr>
              <a:r>
                <a:rPr lang="zh-CN" altLang="en-US"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④</a:t>
              </a:r>
              <a:r>
                <a:rPr lang="en-US" altLang="zh-CN"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 </a:t>
              </a:r>
              <a:r>
                <a:rPr lang="zh-CN" altLang="en-US"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实现多设备视频流传输控制服务启停</a:t>
              </a:r>
            </a:p>
            <a:p>
              <a:pPr>
                <a:lnSpc>
                  <a:spcPct val="140000"/>
                </a:lnSpc>
              </a:pPr>
              <a:r>
                <a:rPr lang="zh-CN" altLang="en-US"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⑤</a:t>
              </a:r>
              <a:r>
                <a:rPr lang="en-US" altLang="zh-CN"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 </a:t>
              </a:r>
              <a:r>
                <a:rPr lang="zh-CN" altLang="en-US"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实现跨设备的远程控制</a:t>
              </a:r>
              <a:r>
                <a:rPr lang="en-US" altLang="zh-CN"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a:t>
              </a:r>
              <a:r>
                <a:rPr lang="zh-CN" altLang="en-US" sz="10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sym typeface="+mn-ea"/>
                </a:rPr>
                <a:t>云台摄像头控制</a:t>
              </a:r>
            </a:p>
          </p:txBody>
        </p:sp>
        <p:sp>
          <p:nvSpPr>
            <p:cNvPr id="38" name="文本框 37"/>
            <p:cNvSpPr txBox="1"/>
            <p:nvPr>
              <p:custDataLst>
                <p:tags r:id="rId19"/>
              </p:custDataLst>
            </p:nvPr>
          </p:nvSpPr>
          <p:spPr>
            <a:xfrm>
              <a:off x="266" y="4297"/>
              <a:ext cx="660" cy="2071"/>
            </a:xfrm>
            <a:prstGeom prst="rect">
              <a:avLst/>
            </a:prstGeom>
            <a:noFill/>
            <a:effectLst>
              <a:glow rad="1003300">
                <a:schemeClr val="accent1">
                  <a:alpha val="40000"/>
                </a:schemeClr>
              </a:glow>
              <a:reflection stA="45000" endPos="46000" dist="50800" dir="5400000" sy="-100000" algn="bl" rotWithShape="0"/>
            </a:effectLst>
          </p:spPr>
          <p:txBody>
            <a:bodyPr vert="eaVert" wrap="square" rtlCol="0"/>
            <a:lstStyle/>
            <a:p>
              <a:r>
                <a:rPr lang="zh-CN" altLang="en-US" sz="1600" b="1"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rPr>
                <a:t>欧鸿协同</a:t>
              </a:r>
            </a:p>
          </p:txBody>
        </p:sp>
        <p:sp>
          <p:nvSpPr>
            <p:cNvPr id="39" name="文本框 38"/>
            <p:cNvSpPr txBox="1"/>
            <p:nvPr>
              <p:custDataLst>
                <p:tags r:id="rId20"/>
              </p:custDataLst>
            </p:nvPr>
          </p:nvSpPr>
          <p:spPr>
            <a:xfrm>
              <a:off x="7584" y="4875"/>
              <a:ext cx="2247" cy="410"/>
            </a:xfrm>
            <a:prstGeom prst="rect">
              <a:avLst/>
            </a:prstGeom>
            <a:noFill/>
          </p:spPr>
          <p:txBody>
            <a:bodyPr wrap="square">
              <a:normAutofit/>
            </a:bodyPr>
            <a:lstStyle/>
            <a:p>
              <a:r>
                <a:rPr lang="zh-CN" altLang="en-US" sz="700" b="1" dirty="0">
                  <a:solidFill>
                    <a:schemeClr val="tx1"/>
                  </a:solidFill>
                  <a:latin typeface="思源黑体" panose="020B0500000000000000" pitchFamily="34" charset="-122"/>
                  <a:ea typeface="思源黑体" panose="020B0500000000000000" pitchFamily="34" charset="-122"/>
                  <a:cs typeface="微软雅黑" panose="020B0503020204020204" charset="-122"/>
                  <a:sym typeface="+mn-ea"/>
                </a:rPr>
                <a:t>实时情况信息采集</a:t>
              </a:r>
            </a:p>
          </p:txBody>
        </p:sp>
        <p:sp>
          <p:nvSpPr>
            <p:cNvPr id="40" name="文本框 39"/>
            <p:cNvSpPr txBox="1"/>
            <p:nvPr>
              <p:custDataLst>
                <p:tags r:id="rId21"/>
              </p:custDataLst>
            </p:nvPr>
          </p:nvSpPr>
          <p:spPr>
            <a:xfrm>
              <a:off x="7593" y="4528"/>
              <a:ext cx="1197" cy="339"/>
            </a:xfrm>
            <a:prstGeom prst="rect">
              <a:avLst/>
            </a:prstGeom>
            <a:noFill/>
          </p:spPr>
          <p:txBody>
            <a:bodyPr wrap="square">
              <a:normAutofit/>
            </a:bodyPr>
            <a:lstStyle>
              <a:defPPr>
                <a:defRPr lang="zh-CN"/>
              </a:defPPr>
              <a:lvl1pPr>
                <a:defRPr sz="800">
                  <a:cs typeface="微软雅黑" panose="020B0503020204020204" charset="-122"/>
                </a:defRPr>
              </a:lvl1pPr>
            </a:lstStyle>
            <a:p>
              <a:pPr algn="ctr"/>
              <a:r>
                <a:rPr lang="zh-CN" altLang="en-US" sz="700" b="1" dirty="0">
                  <a:latin typeface="思源黑体" panose="020B0500000000000000" pitchFamily="34" charset="-122"/>
                  <a:ea typeface="思源黑体" panose="020B0500000000000000" pitchFamily="34" charset="-122"/>
                  <a:sym typeface="+mn-ea"/>
                </a:rPr>
                <a:t>视频流接收</a:t>
              </a:r>
              <a:endParaRPr lang="zh-CN" altLang="en-US" sz="700" b="1" dirty="0">
                <a:latin typeface="思源黑体" panose="020B0500000000000000" pitchFamily="34" charset="-122"/>
                <a:ea typeface="思源黑体" panose="020B0500000000000000" pitchFamily="34" charset="-122"/>
                <a:cs typeface="思源黑体" panose="020B0500000000000000" pitchFamily="34" charset="-122"/>
                <a:sym typeface="+mn-ea"/>
              </a:endParaRPr>
            </a:p>
          </p:txBody>
        </p:sp>
        <p:sp>
          <p:nvSpPr>
            <p:cNvPr id="42" name="文本框 41"/>
            <p:cNvSpPr txBox="1"/>
            <p:nvPr>
              <p:custDataLst>
                <p:tags r:id="rId22"/>
              </p:custDataLst>
            </p:nvPr>
          </p:nvSpPr>
          <p:spPr>
            <a:xfrm rot="19652094">
              <a:off x="7164" y="3175"/>
              <a:ext cx="2301" cy="339"/>
            </a:xfrm>
            <a:prstGeom prst="rect">
              <a:avLst/>
            </a:prstGeom>
            <a:noFill/>
          </p:spPr>
          <p:txBody>
            <a:bodyPr wrap="square">
              <a:normAutofit/>
            </a:bodyPr>
            <a:lstStyle>
              <a:defPPr>
                <a:defRPr lang="zh-CN"/>
              </a:defPPr>
              <a:lvl1pPr>
                <a:defRPr sz="800">
                  <a:cs typeface="微软雅黑" panose="020B0503020204020204" charset="-122"/>
                </a:defRPr>
              </a:lvl1pPr>
            </a:lstStyle>
            <a:p>
              <a:r>
                <a:rPr lang="zh-CN" altLang="en-US" sz="700" b="1" dirty="0">
                  <a:latin typeface="思源黑体" panose="020B0500000000000000" pitchFamily="34" charset="-122"/>
                  <a:ea typeface="思源黑体" panose="020B0500000000000000" pitchFamily="34" charset="-122"/>
                  <a:cs typeface="思源黑体" panose="020B0500000000000000" pitchFamily="34" charset="-122"/>
                  <a:sym typeface="+mn-ea"/>
                </a:rPr>
                <a:t>数据</a:t>
              </a:r>
              <a:r>
                <a:rPr lang="en-US" altLang="zh-CN" sz="700" b="1" dirty="0">
                  <a:latin typeface="思源黑体" panose="020B0500000000000000" pitchFamily="34" charset="-122"/>
                  <a:ea typeface="思源黑体" panose="020B0500000000000000" pitchFamily="34" charset="-122"/>
                  <a:cs typeface="思源黑体" panose="020B0500000000000000" pitchFamily="34" charset="-122"/>
                  <a:sym typeface="+mn-ea"/>
                </a:rPr>
                <a:t>/</a:t>
              </a:r>
              <a:r>
                <a:rPr lang="zh-CN" altLang="en-US" sz="700" b="1" dirty="0">
                  <a:latin typeface="思源黑体" panose="020B0500000000000000" pitchFamily="34" charset="-122"/>
                  <a:ea typeface="思源黑体" panose="020B0500000000000000" pitchFamily="34" charset="-122"/>
                  <a:cs typeface="思源黑体" panose="020B0500000000000000" pitchFamily="34" charset="-122"/>
                  <a:sym typeface="+mn-ea"/>
                </a:rPr>
                <a:t>指令接发</a:t>
              </a:r>
            </a:p>
          </p:txBody>
        </p:sp>
        <p:sp>
          <p:nvSpPr>
            <p:cNvPr id="43" name="文本框 42"/>
            <p:cNvSpPr txBox="1"/>
            <p:nvPr>
              <p:custDataLst>
                <p:tags r:id="rId23"/>
              </p:custDataLst>
            </p:nvPr>
          </p:nvSpPr>
          <p:spPr>
            <a:xfrm rot="5400000">
              <a:off x="5357" y="3623"/>
              <a:ext cx="1846" cy="339"/>
            </a:xfrm>
            <a:prstGeom prst="rect">
              <a:avLst/>
            </a:prstGeom>
            <a:noFill/>
          </p:spPr>
          <p:txBody>
            <a:bodyPr wrap="square">
              <a:normAutofit/>
            </a:bodyPr>
            <a:lstStyle>
              <a:defPPr>
                <a:defRPr lang="zh-CN"/>
              </a:defPPr>
              <a:lvl1pPr>
                <a:defRPr sz="800">
                  <a:cs typeface="微软雅黑" panose="020B0503020204020204" charset="-122"/>
                </a:defRPr>
              </a:lvl1pPr>
            </a:lstStyle>
            <a:p>
              <a:r>
                <a:rPr lang="zh-CN" altLang="en-US" sz="700" b="1" dirty="0">
                  <a:latin typeface="思源黑体" panose="020B0500000000000000" pitchFamily="34" charset="-122"/>
                  <a:ea typeface="思源黑体" panose="020B0500000000000000" pitchFamily="34" charset="-122"/>
                  <a:cs typeface="思源黑体" panose="020B0500000000000000" pitchFamily="34" charset="-122"/>
                  <a:sym typeface="+mn-ea"/>
                </a:rPr>
                <a:t>数据</a:t>
              </a:r>
              <a:r>
                <a:rPr lang="en-US" altLang="zh-CN" sz="700" b="1" dirty="0">
                  <a:latin typeface="思源黑体" panose="020B0500000000000000" pitchFamily="34" charset="-122"/>
                  <a:ea typeface="思源黑体" panose="020B0500000000000000" pitchFamily="34" charset="-122"/>
                  <a:cs typeface="思源黑体" panose="020B0500000000000000" pitchFamily="34" charset="-122"/>
                  <a:sym typeface="+mn-ea"/>
                </a:rPr>
                <a:t>/</a:t>
              </a:r>
              <a:r>
                <a:rPr lang="zh-CN" altLang="en-US" sz="700" b="1" dirty="0">
                  <a:latin typeface="思源黑体" panose="020B0500000000000000" pitchFamily="34" charset="-122"/>
                  <a:ea typeface="思源黑体" panose="020B0500000000000000" pitchFamily="34" charset="-122"/>
                  <a:cs typeface="思源黑体" panose="020B0500000000000000" pitchFamily="34" charset="-122"/>
                  <a:sym typeface="+mn-ea"/>
                </a:rPr>
                <a:t>指令接发</a:t>
              </a:r>
            </a:p>
          </p:txBody>
        </p:sp>
        <p:sp>
          <p:nvSpPr>
            <p:cNvPr id="45" name="文本框 44"/>
            <p:cNvSpPr txBox="1"/>
            <p:nvPr>
              <p:custDataLst>
                <p:tags r:id="rId24"/>
              </p:custDataLst>
            </p:nvPr>
          </p:nvSpPr>
          <p:spPr>
            <a:xfrm rot="1952409">
              <a:off x="3636" y="3319"/>
              <a:ext cx="1171" cy="339"/>
            </a:xfrm>
            <a:prstGeom prst="rect">
              <a:avLst/>
            </a:prstGeom>
            <a:noFill/>
          </p:spPr>
          <p:txBody>
            <a:bodyPr wrap="square">
              <a:normAutofit/>
            </a:bodyPr>
            <a:lstStyle>
              <a:defPPr>
                <a:defRPr lang="zh-CN"/>
              </a:defPPr>
              <a:lvl1pPr>
                <a:defRPr sz="800">
                  <a:cs typeface="微软雅黑" panose="020B0503020204020204" charset="-122"/>
                </a:defRPr>
              </a:lvl1pPr>
            </a:lstStyle>
            <a:p>
              <a:pPr algn="ctr"/>
              <a:r>
                <a:rPr lang="zh-CN" altLang="en-US" sz="700" b="1" dirty="0">
                  <a:latin typeface="思源黑体" panose="020B0500000000000000" pitchFamily="34" charset="-122"/>
                  <a:ea typeface="思源黑体" panose="020B0500000000000000" pitchFamily="34" charset="-122"/>
                  <a:cs typeface="思源黑体" panose="020B0500000000000000" pitchFamily="34" charset="-122"/>
                  <a:sym typeface="+mn-ea"/>
                </a:rPr>
                <a:t>数据</a:t>
              </a:r>
              <a:r>
                <a:rPr lang="en-US" altLang="zh-CN" sz="700" b="1" dirty="0">
                  <a:latin typeface="思源黑体" panose="020B0500000000000000" pitchFamily="34" charset="-122"/>
                  <a:ea typeface="思源黑体" panose="020B0500000000000000" pitchFamily="34" charset="-122"/>
                  <a:cs typeface="思源黑体" panose="020B0500000000000000" pitchFamily="34" charset="-122"/>
                  <a:sym typeface="+mn-ea"/>
                </a:rPr>
                <a:t>/</a:t>
              </a:r>
              <a:r>
                <a:rPr lang="zh-CN" altLang="en-US" sz="700" b="1" dirty="0">
                  <a:latin typeface="思源黑体" panose="020B0500000000000000" pitchFamily="34" charset="-122"/>
                  <a:ea typeface="思源黑体" panose="020B0500000000000000" pitchFamily="34" charset="-122"/>
                  <a:cs typeface="思源黑体" panose="020B0500000000000000" pitchFamily="34" charset="-122"/>
                  <a:sym typeface="+mn-ea"/>
                </a:rPr>
                <a:t>指令接发</a:t>
              </a:r>
            </a:p>
          </p:txBody>
        </p:sp>
        <p:sp>
          <p:nvSpPr>
            <p:cNvPr id="46" name="文本框 45"/>
            <p:cNvSpPr txBox="1"/>
            <p:nvPr>
              <p:custDataLst>
                <p:tags r:id="rId25"/>
              </p:custDataLst>
            </p:nvPr>
          </p:nvSpPr>
          <p:spPr>
            <a:xfrm rot="5400000">
              <a:off x="5282" y="5860"/>
              <a:ext cx="1027" cy="410"/>
            </a:xfrm>
            <a:prstGeom prst="rect">
              <a:avLst/>
            </a:prstGeom>
            <a:noFill/>
          </p:spPr>
          <p:txBody>
            <a:bodyPr wrap="square">
              <a:normAutofit/>
            </a:bodyPr>
            <a:lstStyle>
              <a:defPPr>
                <a:defRPr lang="zh-CN"/>
              </a:defPPr>
              <a:lvl1pPr>
                <a:defRPr sz="800">
                  <a:cs typeface="微软雅黑" panose="020B0503020204020204" charset="-122"/>
                </a:defRPr>
              </a:lvl1pPr>
            </a:lstStyle>
            <a:p>
              <a:r>
                <a:rPr lang="zh-CN" altLang="en-US" b="1" dirty="0">
                  <a:latin typeface="思源黑体" panose="020B0500000000000000" pitchFamily="34" charset="-122"/>
                  <a:ea typeface="思源黑体" panose="020B0500000000000000" pitchFamily="34" charset="-122"/>
                  <a:sym typeface="+mn-ea"/>
                </a:rPr>
                <a:t>视频流接收</a:t>
              </a:r>
            </a:p>
          </p:txBody>
        </p:sp>
        <p:sp>
          <p:nvSpPr>
            <p:cNvPr id="47" name="文本框 46"/>
            <p:cNvSpPr txBox="1"/>
            <p:nvPr>
              <p:custDataLst>
                <p:tags r:id="rId26"/>
              </p:custDataLst>
            </p:nvPr>
          </p:nvSpPr>
          <p:spPr>
            <a:xfrm rot="1997598">
              <a:off x="3029" y="3608"/>
              <a:ext cx="1884" cy="410"/>
            </a:xfrm>
            <a:prstGeom prst="rect">
              <a:avLst/>
            </a:prstGeom>
            <a:noFill/>
          </p:spPr>
          <p:txBody>
            <a:bodyPr wrap="square">
              <a:normAutofit/>
            </a:bodyPr>
            <a:lstStyle>
              <a:defPPr>
                <a:defRPr lang="zh-CN"/>
              </a:defPPr>
              <a:lvl1pPr>
                <a:defRPr sz="800">
                  <a:cs typeface="微软雅黑" panose="020B0503020204020204" charset="-122"/>
                </a:defRPr>
              </a:lvl1pPr>
            </a:lstStyle>
            <a:p>
              <a:pPr algn="ctr"/>
              <a:r>
                <a:rPr lang="zh-CN" altLang="en-US" sz="700" b="1" dirty="0">
                  <a:latin typeface="思源黑体" panose="020B0500000000000000" pitchFamily="34" charset="-122"/>
                  <a:ea typeface="思源黑体" panose="020B0500000000000000" pitchFamily="34" charset="-122"/>
                  <a:sym typeface="+mn-ea"/>
                </a:rPr>
                <a:t>提供视频流给控制终端</a:t>
              </a:r>
            </a:p>
          </p:txBody>
        </p:sp>
        <p:sp>
          <p:nvSpPr>
            <p:cNvPr id="48" name="文本框 47"/>
            <p:cNvSpPr txBox="1"/>
            <p:nvPr>
              <p:custDataLst>
                <p:tags r:id="rId27"/>
              </p:custDataLst>
            </p:nvPr>
          </p:nvSpPr>
          <p:spPr>
            <a:xfrm rot="19658588">
              <a:off x="7131" y="3367"/>
              <a:ext cx="3117" cy="410"/>
            </a:xfrm>
            <a:prstGeom prst="rect">
              <a:avLst/>
            </a:prstGeom>
            <a:noFill/>
          </p:spPr>
          <p:txBody>
            <a:bodyPr wrap="square">
              <a:normAutofit/>
            </a:bodyPr>
            <a:lstStyle>
              <a:defPPr>
                <a:defRPr lang="zh-CN"/>
              </a:defPPr>
              <a:lvl1pPr>
                <a:defRPr sz="800">
                  <a:cs typeface="微软雅黑" panose="020B0503020204020204" charset="-122"/>
                </a:defRPr>
              </a:lvl1pPr>
            </a:lstStyle>
            <a:p>
              <a:r>
                <a:rPr lang="zh-CN" altLang="en-US" sz="700" b="1" dirty="0">
                  <a:latin typeface="思源黑体" panose="020B0500000000000000" pitchFamily="34" charset="-122"/>
                  <a:ea typeface="思源黑体" panose="020B0500000000000000" pitchFamily="34" charset="-122"/>
                  <a:sym typeface="+mn-ea"/>
                </a:rPr>
                <a:t>提供视频流给控制终端</a:t>
              </a:r>
            </a:p>
          </p:txBody>
        </p:sp>
        <p:sp>
          <p:nvSpPr>
            <p:cNvPr id="49" name="文本框 48"/>
            <p:cNvSpPr txBox="1"/>
            <p:nvPr>
              <p:custDataLst>
                <p:tags r:id="rId28"/>
              </p:custDataLst>
            </p:nvPr>
          </p:nvSpPr>
          <p:spPr>
            <a:xfrm rot="5400000">
              <a:off x="4518" y="3791"/>
              <a:ext cx="2565" cy="410"/>
            </a:xfrm>
            <a:prstGeom prst="rect">
              <a:avLst/>
            </a:prstGeom>
            <a:noFill/>
          </p:spPr>
          <p:txBody>
            <a:bodyPr wrap="square">
              <a:normAutofit/>
            </a:bodyPr>
            <a:lstStyle>
              <a:defPPr>
                <a:defRPr lang="zh-CN"/>
              </a:defPPr>
              <a:lvl1pPr>
                <a:defRPr sz="800">
                  <a:cs typeface="微软雅黑" panose="020B0503020204020204" charset="-122"/>
                </a:defRPr>
              </a:lvl1pPr>
            </a:lstStyle>
            <a:p>
              <a:r>
                <a:rPr lang="zh-CN" altLang="en-US" sz="700" b="1" dirty="0">
                  <a:latin typeface="思源黑体" panose="020B0500000000000000" pitchFamily="34" charset="-122"/>
                  <a:ea typeface="思源黑体" panose="020B0500000000000000" pitchFamily="34" charset="-122"/>
                  <a:sym typeface="+mn-ea"/>
                </a:rPr>
                <a:t>提供视频流给控制终端</a:t>
              </a:r>
            </a:p>
          </p:txBody>
        </p:sp>
        <p:pic>
          <p:nvPicPr>
            <p:cNvPr id="50" name="图片 49" descr="aaa_副本"/>
            <p:cNvPicPr>
              <a:picLocks noChangeAspect="1"/>
            </p:cNvPicPr>
            <p:nvPr>
              <p:custDataLst>
                <p:tags r:id="rId29"/>
              </p:custDataLst>
            </p:nvPr>
          </p:nvPicPr>
          <p:blipFill>
            <a:blip r:embed="rId40"/>
            <a:stretch>
              <a:fillRect/>
            </a:stretch>
          </p:blipFill>
          <p:spPr>
            <a:xfrm>
              <a:off x="2970" y="4792"/>
              <a:ext cx="685" cy="487"/>
            </a:xfrm>
            <a:prstGeom prst="rect">
              <a:avLst/>
            </a:prstGeom>
          </p:spPr>
        </p:pic>
        <p:cxnSp>
          <p:nvCxnSpPr>
            <p:cNvPr id="54" name="直接连接符 53"/>
            <p:cNvCxnSpPr/>
            <p:nvPr/>
          </p:nvCxnSpPr>
          <p:spPr>
            <a:xfrm>
              <a:off x="4602" y="2564"/>
              <a:ext cx="1167" cy="0"/>
            </a:xfrm>
            <a:prstGeom prst="line">
              <a:avLst/>
            </a:prstGeom>
            <a:ln w="12700" cmpd="sng">
              <a:solidFill>
                <a:schemeClr val="tx2">
                  <a:lumMod val="40000"/>
                  <a:lumOff val="60000"/>
                </a:schemeClr>
              </a:solidFill>
              <a:prstDash val="sysDot"/>
            </a:ln>
          </p:spPr>
          <p:style>
            <a:lnRef idx="2">
              <a:schemeClr val="accent1"/>
            </a:lnRef>
            <a:fillRef idx="0">
              <a:srgbClr val="FFFFFF"/>
            </a:fillRef>
            <a:effectRef idx="0">
              <a:srgbClr val="FFFFFF"/>
            </a:effectRef>
            <a:fontRef idx="minor">
              <a:schemeClr val="tx1"/>
            </a:fontRef>
          </p:style>
        </p:cxnSp>
        <p:cxnSp>
          <p:nvCxnSpPr>
            <p:cNvPr id="55" name="直接连接符 54"/>
            <p:cNvCxnSpPr/>
            <p:nvPr/>
          </p:nvCxnSpPr>
          <p:spPr>
            <a:xfrm>
              <a:off x="6450" y="2597"/>
              <a:ext cx="2643" cy="0"/>
            </a:xfrm>
            <a:prstGeom prst="line">
              <a:avLst/>
            </a:prstGeom>
            <a:ln w="12700" cmpd="sng">
              <a:solidFill>
                <a:schemeClr val="tx2">
                  <a:lumMod val="40000"/>
                  <a:lumOff val="60000"/>
                </a:schemeClr>
              </a:solidFill>
              <a:prstDash val="sysDot"/>
            </a:ln>
          </p:spPr>
          <p:style>
            <a:lnRef idx="2">
              <a:schemeClr val="accent1"/>
            </a:lnRef>
            <a:fillRef idx="0">
              <a:srgbClr val="FFFFFF"/>
            </a:fillRef>
            <a:effectRef idx="0">
              <a:srgbClr val="FFFFFF"/>
            </a:effectRef>
            <a:fontRef idx="minor">
              <a:schemeClr val="tx1"/>
            </a:fontRef>
          </p:style>
        </p:cxnSp>
        <p:cxnSp>
          <p:nvCxnSpPr>
            <p:cNvPr id="60" name="直接连接符 59"/>
            <p:cNvCxnSpPr>
              <a:stCxn id="59" idx="2"/>
              <a:endCxn id="50" idx="0"/>
            </p:cNvCxnSpPr>
            <p:nvPr/>
          </p:nvCxnSpPr>
          <p:spPr>
            <a:xfrm>
              <a:off x="2676" y="2794"/>
              <a:ext cx="636" cy="1998"/>
            </a:xfrm>
            <a:prstGeom prst="line">
              <a:avLst/>
            </a:prstGeom>
            <a:ln w="12700" cmpd="sng">
              <a:solidFill>
                <a:schemeClr val="tx2">
                  <a:lumMod val="40000"/>
                  <a:lumOff val="60000"/>
                </a:schemeClr>
              </a:solidFill>
              <a:prstDash val="sysDot"/>
            </a:ln>
          </p:spPr>
          <p:style>
            <a:lnRef idx="2">
              <a:schemeClr val="accent1"/>
            </a:lnRef>
            <a:fillRef idx="0">
              <a:srgbClr val="FFFFFF"/>
            </a:fillRef>
            <a:effectRef idx="0">
              <a:srgbClr val="FFFFFF"/>
            </a:effectRef>
            <a:fontRef idx="minor">
              <a:schemeClr val="tx1"/>
            </a:fontRef>
          </p:style>
        </p:cxnSp>
        <p:pic>
          <p:nvPicPr>
            <p:cNvPr id="76" name="图片 75" descr="无线网络信号"/>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443" y="4375"/>
              <a:ext cx="1064" cy="1064"/>
            </a:xfrm>
            <a:prstGeom prst="rect">
              <a:avLst/>
            </a:prstGeom>
          </p:spPr>
        </p:pic>
        <p:sp>
          <p:nvSpPr>
            <p:cNvPr id="156" name="文本框 155"/>
            <p:cNvSpPr txBox="1"/>
            <p:nvPr>
              <p:custDataLst>
                <p:tags r:id="rId30"/>
              </p:custDataLst>
            </p:nvPr>
          </p:nvSpPr>
          <p:spPr>
            <a:xfrm>
              <a:off x="12934" y="1682"/>
              <a:ext cx="724" cy="289"/>
            </a:xfrm>
            <a:prstGeom prst="rect">
              <a:avLst/>
            </a:prstGeom>
            <a:noFill/>
          </p:spPr>
          <p:txBody>
            <a:bodyPr wrap="square">
              <a:scene3d>
                <a:camera prst="orthographicFront"/>
                <a:lightRig rig="threePt" dir="t"/>
              </a:scene3d>
            </a:bodyPr>
            <a:lstStyle>
              <a:defPPr>
                <a:defRPr lang="zh-CN"/>
              </a:defPPr>
              <a:lvl1pPr>
                <a:defRPr sz="800">
                  <a:cs typeface="微软雅黑" panose="020B0503020204020204" charset="-122"/>
                </a:defRPr>
              </a:lvl1pPr>
            </a:lstStyle>
            <a:p>
              <a:r>
                <a:rPr 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思源黑体" panose="020B0500000000000000" pitchFamily="34" charset="-122"/>
                  <a:ea typeface="思源黑体" panose="020B0500000000000000" pitchFamily="34" charset="-122"/>
                  <a:cs typeface="思源黑体" panose="020B0500000000000000" pitchFamily="34" charset="-122"/>
                  <a:sym typeface="+mn-ea"/>
                </a:rPr>
                <a:t>WIFI</a:t>
              </a:r>
            </a:p>
          </p:txBody>
        </p:sp>
        <p:cxnSp>
          <p:nvCxnSpPr>
            <p:cNvPr id="157" name="直接箭头连接符 156"/>
            <p:cNvCxnSpPr/>
            <p:nvPr/>
          </p:nvCxnSpPr>
          <p:spPr>
            <a:xfrm flipH="1">
              <a:off x="12027" y="1858"/>
              <a:ext cx="808" cy="0"/>
            </a:xfrm>
            <a:prstGeom prst="straightConnector1">
              <a:avLst/>
            </a:prstGeom>
            <a:ln w="12700">
              <a:solidFill>
                <a:schemeClr val="accent1"/>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158" name="直接箭头连接符 157"/>
            <p:cNvCxnSpPr/>
            <p:nvPr/>
          </p:nvCxnSpPr>
          <p:spPr>
            <a:xfrm flipH="1">
              <a:off x="12031" y="2072"/>
              <a:ext cx="808" cy="0"/>
            </a:xfrm>
            <a:prstGeom prst="straightConnector1">
              <a:avLst/>
            </a:prstGeom>
            <a:ln w="12700">
              <a:solidFill>
                <a:srgbClr val="FFC000"/>
              </a:solidFill>
              <a:prstDash val="dash"/>
              <a:tailEnd type="triangle"/>
            </a:ln>
          </p:spPr>
          <p:style>
            <a:lnRef idx="2">
              <a:schemeClr val="accent4"/>
            </a:lnRef>
            <a:fillRef idx="0">
              <a:schemeClr val="accent4"/>
            </a:fillRef>
            <a:effectRef idx="1">
              <a:schemeClr val="accent4"/>
            </a:effectRef>
            <a:fontRef idx="minor">
              <a:schemeClr val="tx1"/>
            </a:fontRef>
          </p:style>
        </p:cxnSp>
        <p:sp>
          <p:nvSpPr>
            <p:cNvPr id="162" name="文本框 161"/>
            <p:cNvSpPr txBox="1"/>
            <p:nvPr>
              <p:custDataLst>
                <p:tags r:id="rId31"/>
              </p:custDataLst>
            </p:nvPr>
          </p:nvSpPr>
          <p:spPr>
            <a:xfrm>
              <a:off x="12933" y="1930"/>
              <a:ext cx="783" cy="289"/>
            </a:xfrm>
            <a:prstGeom prst="rect">
              <a:avLst/>
            </a:prstGeom>
            <a:noFill/>
          </p:spPr>
          <p:txBody>
            <a:bodyPr wrap="square">
              <a:scene3d>
                <a:camera prst="orthographicFront"/>
                <a:lightRig rig="threePt" dir="t"/>
              </a:scene3d>
            </a:bodyPr>
            <a:lstStyle>
              <a:defPPr>
                <a:defRPr lang="zh-CN"/>
              </a:defPPr>
              <a:lvl1pPr>
                <a:defRPr sz="800">
                  <a:cs typeface="微软雅黑" panose="020B0503020204020204" charset="-122"/>
                </a:defRPr>
              </a:lvl1pPr>
            </a:lstStyle>
            <a:p>
              <a:r>
                <a:rPr lang="zh-CN" altLang="en-US"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思源黑体" panose="020B0500000000000000" pitchFamily="34" charset="-122"/>
                  <a:ea typeface="思源黑体" panose="020B0500000000000000" pitchFamily="34" charset="-122"/>
                  <a:cs typeface="思源黑体" panose="020B0500000000000000" pitchFamily="34" charset="-122"/>
                  <a:sym typeface="+mn-ea"/>
                </a:rPr>
                <a:t>以太网</a:t>
              </a:r>
            </a:p>
          </p:txBody>
        </p:sp>
        <p:sp>
          <p:nvSpPr>
            <p:cNvPr id="163" name="标题 1"/>
            <p:cNvSpPr/>
            <p:nvPr>
              <p:custDataLst>
                <p:tags r:id="rId32"/>
              </p:custDataLst>
            </p:nvPr>
          </p:nvSpPr>
          <p:spPr>
            <a:xfrm>
              <a:off x="5867" y="5107"/>
              <a:ext cx="2088" cy="288"/>
            </a:xfrm>
            <a:prstGeom prst="rect">
              <a:avLst/>
            </a:prstGeom>
            <a:noFill/>
          </p:spPr>
          <p:txBody>
            <a:bodyPr vert="horz" wrap="square" lIns="91440" tIns="45720" rIns="91440" bIns="45720" rtlCol="0" anchor="t">
              <a:spAutoFit/>
              <a:scene3d>
                <a:camera prst="orthographicFront"/>
                <a:lightRig rig="threePt" dir="t"/>
              </a:scene3d>
            </a:bodyPr>
            <a:lstStyle/>
            <a:p>
              <a:pPr lvl="0" algn="l">
                <a:buClrTx/>
                <a:buSzTx/>
                <a:buFontTx/>
              </a:pPr>
              <a:r>
                <a:rPr lang="zh-CN" altLang="en-US" sz="1000" b="1" dirty="0">
                  <a:solidFill>
                    <a:schemeClr val="accent1"/>
                  </a:solidFill>
                  <a:effectLst>
                    <a:reflection blurRad="6350" stA="53000" endA="300" endPos="35500" dir="5400000" sy="-90000" algn="bl" rotWithShape="0"/>
                  </a:effectLst>
                  <a:latin typeface="思源黑体" panose="020B0500000000000000" pitchFamily="34" charset="-122"/>
                  <a:ea typeface="思源黑体" panose="020B0500000000000000" pitchFamily="34" charset="-122"/>
                  <a:cs typeface="思源黑体" panose="020B0500000000000000" pitchFamily="34" charset="-122"/>
                  <a:sym typeface="+mn-ea"/>
                </a:rPr>
                <a:t>分布式软总线异构网络</a:t>
              </a:r>
            </a:p>
          </p:txBody>
        </p:sp>
        <p:sp>
          <p:nvSpPr>
            <p:cNvPr id="164" name="文本框 163"/>
            <p:cNvSpPr txBox="1"/>
            <p:nvPr/>
          </p:nvSpPr>
          <p:spPr>
            <a:xfrm>
              <a:off x="5443" y="6863"/>
              <a:ext cx="3670" cy="508"/>
            </a:xfrm>
            <a:prstGeom prst="rect">
              <a:avLst/>
            </a:prstGeom>
            <a:noFill/>
          </p:spPr>
          <p:txBody>
            <a:bodyPr wrap="square" rtlCol="0">
              <a:noAutofit/>
            </a:bodyPr>
            <a:lstStyle/>
            <a:p>
              <a:endParaRPr lang="zh-CN" altLang="en-US" sz="2000"/>
            </a:p>
          </p:txBody>
        </p:sp>
        <p:sp>
          <p:nvSpPr>
            <p:cNvPr id="165" name="文本框 164"/>
            <p:cNvSpPr txBox="1"/>
            <p:nvPr/>
          </p:nvSpPr>
          <p:spPr>
            <a:xfrm>
              <a:off x="4002" y="7065"/>
              <a:ext cx="1457" cy="245"/>
            </a:xfrm>
            <a:prstGeom prst="rect">
              <a:avLst/>
            </a:prstGeom>
            <a:noFill/>
          </p:spPr>
          <p:txBody>
            <a:bodyPr wrap="square" rtlCol="0" anchor="t">
              <a:noAutofit/>
            </a:bodyPr>
            <a:lstStyle/>
            <a:p>
              <a:r>
                <a:rPr lang="en-US" altLang="zh-CN" sz="800" b="1" dirty="0">
                  <a:latin typeface="思源黑体" panose="020B0500000000000000" pitchFamily="34" charset="-122"/>
                  <a:ea typeface="思源黑体" panose="020B0500000000000000" pitchFamily="34" charset="-122"/>
                  <a:sym typeface="+mn-ea"/>
                </a:rPr>
                <a:t>OpenHarmony</a:t>
              </a:r>
            </a:p>
          </p:txBody>
        </p:sp>
        <p:pic>
          <p:nvPicPr>
            <p:cNvPr id="166" name="图片 165" descr="2222"/>
            <p:cNvPicPr>
              <a:picLocks noChangeAspect="1"/>
            </p:cNvPicPr>
            <p:nvPr/>
          </p:nvPicPr>
          <p:blipFill>
            <a:blip r:embed="rId43"/>
            <a:stretch>
              <a:fillRect/>
            </a:stretch>
          </p:blipFill>
          <p:spPr>
            <a:xfrm>
              <a:off x="1584" y="4435"/>
              <a:ext cx="1487" cy="1091"/>
            </a:xfrm>
            <a:prstGeom prst="rect">
              <a:avLst/>
            </a:prstGeom>
          </p:spPr>
        </p:pic>
        <p:pic>
          <p:nvPicPr>
            <p:cNvPr id="171" name="图片 170" descr="3333"/>
            <p:cNvPicPr>
              <a:picLocks noChangeAspect="1"/>
            </p:cNvPicPr>
            <p:nvPr/>
          </p:nvPicPr>
          <p:blipFill>
            <a:blip r:embed="rId44"/>
            <a:srcRect t="32966"/>
            <a:stretch>
              <a:fillRect/>
            </a:stretch>
          </p:blipFill>
          <p:spPr>
            <a:xfrm>
              <a:off x="5251" y="6688"/>
              <a:ext cx="1666" cy="852"/>
            </a:xfrm>
            <a:prstGeom prst="rect">
              <a:avLst/>
            </a:prstGeom>
          </p:spPr>
        </p:pic>
        <p:sp>
          <p:nvSpPr>
            <p:cNvPr id="173" name="左大括号 172"/>
            <p:cNvSpPr/>
            <p:nvPr/>
          </p:nvSpPr>
          <p:spPr>
            <a:xfrm>
              <a:off x="1179" y="2597"/>
              <a:ext cx="293" cy="4753"/>
            </a:xfrm>
            <a:prstGeom prst="leftBrace">
              <a:avLst>
                <a:gd name="adj1" fmla="val 8333"/>
                <a:gd name="adj2" fmla="val 486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2000"/>
            </a:p>
          </p:txBody>
        </p:sp>
        <p:pic>
          <p:nvPicPr>
            <p:cNvPr id="175" name="图片 174" descr="WPS图片-抠图"/>
            <p:cNvPicPr>
              <a:picLocks noChangeAspect="1"/>
            </p:cNvPicPr>
            <p:nvPr/>
          </p:nvPicPr>
          <p:blipFill>
            <a:blip r:embed="rId45"/>
            <a:srcRect t="27632" b="31053"/>
            <a:stretch>
              <a:fillRect/>
            </a:stretch>
          </p:blipFill>
          <p:spPr>
            <a:xfrm>
              <a:off x="11946" y="4615"/>
              <a:ext cx="1516" cy="664"/>
            </a:xfrm>
            <a:prstGeom prst="rect">
              <a:avLst/>
            </a:prstGeom>
          </p:spPr>
        </p:pic>
        <p:pic>
          <p:nvPicPr>
            <p:cNvPr id="177" name="图片 176" descr="PC电脑打游戏"/>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006" y="3946"/>
              <a:ext cx="1465" cy="1334"/>
            </a:xfrm>
            <a:prstGeom prst="rect">
              <a:avLst/>
            </a:prstGeom>
          </p:spPr>
        </p:pic>
        <p:sp>
          <p:nvSpPr>
            <p:cNvPr id="178" name="文本框 177"/>
            <p:cNvSpPr txBox="1"/>
            <p:nvPr/>
          </p:nvSpPr>
          <p:spPr>
            <a:xfrm>
              <a:off x="11538" y="5158"/>
              <a:ext cx="2265" cy="505"/>
            </a:xfrm>
            <a:prstGeom prst="rect">
              <a:avLst/>
            </a:prstGeom>
            <a:noFill/>
          </p:spPr>
          <p:txBody>
            <a:bodyPr wrap="square" rtlCol="0" anchor="t">
              <a:spAutoFit/>
            </a:bodyPr>
            <a:lstStyle/>
            <a:p>
              <a:pPr algn="ctr"/>
              <a:r>
                <a:rPr lang="zh-CN" altLang="en-US" sz="1400" b="1" dirty="0">
                  <a:latin typeface="思源黑体" panose="020B0500000000000000" pitchFamily="34" charset="-122"/>
                  <a:ea typeface="思源黑体" panose="020B0500000000000000" pitchFamily="34" charset="-122"/>
                  <a:sym typeface="+mn-ea"/>
                </a:rPr>
                <a:t>图像推理平台</a:t>
              </a:r>
            </a:p>
            <a:p>
              <a:pPr algn="ctr"/>
              <a:r>
                <a:rPr lang="en-US" altLang="zh-CN" sz="800" b="1" dirty="0">
                  <a:latin typeface="思源黑体" panose="020B0500000000000000" pitchFamily="34" charset="-122"/>
                  <a:ea typeface="思源黑体" panose="020B0500000000000000" pitchFamily="34" charset="-122"/>
                  <a:sym typeface="+mn-ea"/>
                </a:rPr>
                <a:t>openEuler </a:t>
              </a:r>
              <a:r>
                <a:rPr lang="zh-CN" altLang="en-US" sz="800" b="1" dirty="0">
                  <a:latin typeface="思源黑体" panose="020B0500000000000000" pitchFamily="34" charset="-122"/>
                  <a:ea typeface="思源黑体" panose="020B0500000000000000" pitchFamily="34" charset="-122"/>
                  <a:sym typeface="+mn-ea"/>
                </a:rPr>
                <a:t>边缘</a:t>
              </a:r>
            </a:p>
          </p:txBody>
        </p:sp>
        <p:sp>
          <p:nvSpPr>
            <p:cNvPr id="179" name="圆角矩形 178"/>
            <p:cNvSpPr/>
            <p:nvPr/>
          </p:nvSpPr>
          <p:spPr>
            <a:xfrm>
              <a:off x="11658" y="3545"/>
              <a:ext cx="1000" cy="291"/>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900" b="1">
                  <a:solidFill>
                    <a:schemeClr val="tx1"/>
                  </a:solidFill>
                  <a:latin typeface="思源黑体" panose="020B0500000000000000" pitchFamily="34" charset="-122"/>
                  <a:ea typeface="思源黑体" panose="020B0500000000000000" pitchFamily="34" charset="-122"/>
                </a:rPr>
                <a:t>图像超分</a:t>
              </a:r>
            </a:p>
          </p:txBody>
        </p:sp>
        <p:sp>
          <p:nvSpPr>
            <p:cNvPr id="180" name="圆角矩形 179"/>
            <p:cNvSpPr/>
            <p:nvPr/>
          </p:nvSpPr>
          <p:spPr>
            <a:xfrm>
              <a:off x="11658" y="3895"/>
              <a:ext cx="1000" cy="291"/>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900">
                  <a:solidFill>
                    <a:schemeClr val="tx1"/>
                  </a:solidFill>
                  <a:latin typeface="思源黑体" panose="020B0500000000000000" pitchFamily="34" charset="-122"/>
                  <a:ea typeface="思源黑体" panose="020B0500000000000000" pitchFamily="34" charset="-122"/>
                </a:rPr>
                <a:t>图像推理</a:t>
              </a:r>
            </a:p>
          </p:txBody>
        </p:sp>
        <p:sp>
          <p:nvSpPr>
            <p:cNvPr id="181" name="圆角矩形 180"/>
            <p:cNvSpPr/>
            <p:nvPr/>
          </p:nvSpPr>
          <p:spPr>
            <a:xfrm>
              <a:off x="11658" y="4261"/>
              <a:ext cx="1000" cy="291"/>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900">
                  <a:solidFill>
                    <a:schemeClr val="tx1"/>
                  </a:solidFill>
                  <a:latin typeface="思源黑体" panose="020B0500000000000000" pitchFamily="34" charset="-122"/>
                  <a:ea typeface="思源黑体" panose="020B0500000000000000" pitchFamily="34" charset="-122"/>
                </a:rPr>
                <a:t>音频修复</a:t>
              </a:r>
            </a:p>
          </p:txBody>
        </p:sp>
        <p:sp>
          <p:nvSpPr>
            <p:cNvPr id="187" name="圆角矩形 186"/>
            <p:cNvSpPr/>
            <p:nvPr/>
          </p:nvSpPr>
          <p:spPr>
            <a:xfrm>
              <a:off x="12725" y="3545"/>
              <a:ext cx="1000" cy="291"/>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900">
                  <a:solidFill>
                    <a:schemeClr val="tx1"/>
                  </a:solidFill>
                  <a:latin typeface="思源黑体" panose="020B0500000000000000" pitchFamily="34" charset="-122"/>
                  <a:ea typeface="思源黑体" panose="020B0500000000000000" pitchFamily="34" charset="-122"/>
                </a:rPr>
                <a:t>图像修复</a:t>
              </a:r>
            </a:p>
          </p:txBody>
        </p:sp>
        <p:sp>
          <p:nvSpPr>
            <p:cNvPr id="188" name="圆角矩形 187"/>
            <p:cNvSpPr/>
            <p:nvPr/>
          </p:nvSpPr>
          <p:spPr>
            <a:xfrm>
              <a:off x="12725" y="3895"/>
              <a:ext cx="1000" cy="291"/>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900">
                  <a:solidFill>
                    <a:schemeClr val="tx1"/>
                  </a:solidFill>
                  <a:latin typeface="思源黑体" panose="020B0500000000000000" pitchFamily="34" charset="-122"/>
                  <a:ea typeface="思源黑体" panose="020B0500000000000000" pitchFamily="34" charset="-122"/>
                </a:rPr>
                <a:t>场景理解</a:t>
              </a:r>
            </a:p>
          </p:txBody>
        </p:sp>
        <p:sp>
          <p:nvSpPr>
            <p:cNvPr id="189" name="圆角矩形 188"/>
            <p:cNvSpPr/>
            <p:nvPr/>
          </p:nvSpPr>
          <p:spPr>
            <a:xfrm>
              <a:off x="12725" y="4261"/>
              <a:ext cx="1000" cy="291"/>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900">
                  <a:solidFill>
                    <a:schemeClr val="tx1"/>
                  </a:solidFill>
                  <a:latin typeface="思源黑体" panose="020B0500000000000000" pitchFamily="34" charset="-122"/>
                  <a:ea typeface="思源黑体" panose="020B0500000000000000" pitchFamily="34" charset="-122"/>
                </a:rPr>
                <a:t>...</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2"/>
          <a:stretch>
            <a:fillRect/>
          </a:stretch>
        </a:blipFill>
        <a:effectLst/>
      </p:bgPr>
    </p:bg>
    <p:spTree>
      <p:nvGrpSpPr>
        <p:cNvPr id="1" name=""/>
        <p:cNvGrpSpPr/>
        <p:nvPr/>
      </p:nvGrpSpPr>
      <p:grpSpPr>
        <a:xfrm>
          <a:off x="0" y="0"/>
          <a:ext cx="0" cy="0"/>
          <a:chOff x="0" y="0"/>
          <a:chExt cx="0" cy="0"/>
        </a:xfrm>
      </p:grpSpPr>
      <p:pic>
        <p:nvPicPr>
          <p:cNvPr id="4" name="图片 3" descr="7f5ab4de8e6312a176c47047ff27cf6"/>
          <p:cNvPicPr>
            <a:picLocks noChangeAspect="1"/>
          </p:cNvPicPr>
          <p:nvPr/>
        </p:nvPicPr>
        <p:blipFill>
          <a:blip r:embed="rId23"/>
          <a:stretch>
            <a:fillRect/>
          </a:stretch>
        </p:blipFill>
        <p:spPr>
          <a:xfrm>
            <a:off x="10471150" y="6176010"/>
            <a:ext cx="1439545" cy="398780"/>
          </a:xfrm>
          <a:prstGeom prst="rect">
            <a:avLst/>
          </a:prstGeom>
        </p:spPr>
      </p:pic>
      <p:sp>
        <p:nvSpPr>
          <p:cNvPr id="34" name="矩形 33"/>
          <p:cNvSpPr/>
          <p:nvPr/>
        </p:nvSpPr>
        <p:spPr>
          <a:xfrm>
            <a:off x="1270" y="6665595"/>
            <a:ext cx="12190730" cy="201930"/>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1188085" y="490220"/>
            <a:ext cx="4526280" cy="368300"/>
          </a:xfrm>
          <a:prstGeom prst="rect">
            <a:avLst/>
          </a:prstGeom>
        </p:spPr>
        <p:txBody>
          <a:bodyPr wrap="none">
            <a:spAutoFit/>
          </a:bodyPr>
          <a:lstStyle/>
          <a:p>
            <a:pPr lvl="0" algn="l" defTabSz="914400">
              <a:defRPr/>
            </a:pPr>
            <a:r>
              <a:rPr lang="zh-CN" altLang="en-US" b="1" dirty="0">
                <a:solidFill>
                  <a:schemeClr val="bg1">
                    <a:lumMod val="50000"/>
                  </a:schemeClr>
                </a:solidFill>
                <a:latin typeface="微软雅黑" panose="020B0503020204020204" charset="-122"/>
                <a:ea typeface="微软雅黑" panose="020B0503020204020204" charset="-122"/>
                <a:cs typeface="Arial" panose="020B0604020202020204" pitchFamily="34" charset="0"/>
                <a:sym typeface="+mn-ea"/>
              </a:rPr>
              <a:t>基于分布式软总线实现异常处置和智能协同</a:t>
            </a:r>
            <a:endParaRPr lang="zh-CN" altLang="en-US" b="1"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25" name="矩形 24"/>
          <p:cNvSpPr/>
          <p:nvPr/>
        </p:nvSpPr>
        <p:spPr>
          <a:xfrm rot="16200000">
            <a:off x="837565" y="610870"/>
            <a:ext cx="227330" cy="127000"/>
          </a:xfrm>
          <a:prstGeom prst="rect">
            <a:avLst/>
          </a:prstGeom>
          <a:solidFill>
            <a:srgbClr val="0045C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nvSpPr>
        <p:spPr>
          <a:xfrm rot="16200000">
            <a:off x="981075" y="636270"/>
            <a:ext cx="227330" cy="76200"/>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85" name="组合 84"/>
          <p:cNvGrpSpPr/>
          <p:nvPr/>
        </p:nvGrpSpPr>
        <p:grpSpPr>
          <a:xfrm>
            <a:off x="664845" y="-168910"/>
            <a:ext cx="8922772" cy="6708311"/>
            <a:chOff x="1398" y="-1269"/>
            <a:chExt cx="15326" cy="11571"/>
          </a:xfrm>
        </p:grpSpPr>
        <p:grpSp>
          <p:nvGrpSpPr>
            <p:cNvPr id="81" name="组合 80"/>
            <p:cNvGrpSpPr/>
            <p:nvPr/>
          </p:nvGrpSpPr>
          <p:grpSpPr>
            <a:xfrm>
              <a:off x="1398" y="1241"/>
              <a:ext cx="15326" cy="9062"/>
              <a:chOff x="1011" y="962"/>
              <a:chExt cx="11939" cy="6597"/>
            </a:xfrm>
          </p:grpSpPr>
          <p:pic>
            <p:nvPicPr>
              <p:cNvPr id="7" name="图片 6"/>
              <p:cNvPicPr>
                <a:picLocks noChangeAspect="1"/>
              </p:cNvPicPr>
              <p:nvPr>
                <p:custDataLst>
                  <p:tags r:id="rId1"/>
                </p:custDataLst>
              </p:nvPr>
            </p:nvPicPr>
            <p:blipFill>
              <a:blip r:embed="rId24" cstate="print">
                <a:duotone>
                  <a:prstClr val="black"/>
                  <a:schemeClr val="accent3">
                    <a:tint val="45000"/>
                    <a:satMod val="400000"/>
                  </a:schemeClr>
                </a:duotone>
                <a:extLst>
                  <a:ext uri="{BEBA8EAE-BF5A-486C-A8C5-ECC9F3942E4B}">
                    <a14:imgProps xmlns:a14="http://schemas.microsoft.com/office/drawing/2010/main">
                      <a14:imgLayer r:embed="rId25">
                        <a14:imgEffect>
                          <a14:backgroundRemoval t="10000" b="90000" l="10000" r="90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137" y="962"/>
                <a:ext cx="2174" cy="1223"/>
              </a:xfrm>
              <a:prstGeom prst="rect">
                <a:avLst/>
              </a:prstGeom>
            </p:spPr>
          </p:pic>
          <p:pic>
            <p:nvPicPr>
              <p:cNvPr id="18" name="图片 17" descr="aaa_副本"/>
              <p:cNvPicPr>
                <a:picLocks noChangeAspect="1"/>
              </p:cNvPicPr>
              <p:nvPr>
                <p:custDataLst>
                  <p:tags r:id="rId2"/>
                </p:custDataLst>
              </p:nvPr>
            </p:nvPicPr>
            <p:blipFill>
              <a:blip r:embed="rId26"/>
              <a:stretch>
                <a:fillRect/>
              </a:stretch>
            </p:blipFill>
            <p:spPr>
              <a:xfrm>
                <a:off x="7875" y="2318"/>
                <a:ext cx="685" cy="487"/>
              </a:xfrm>
              <a:prstGeom prst="rect">
                <a:avLst/>
              </a:prstGeom>
            </p:spPr>
          </p:pic>
          <p:sp>
            <p:nvSpPr>
              <p:cNvPr id="66" name="矩形 65"/>
              <p:cNvSpPr/>
              <p:nvPr>
                <p:custDataLst>
                  <p:tags r:id="rId3"/>
                </p:custDataLst>
              </p:nvPr>
            </p:nvSpPr>
            <p:spPr>
              <a:xfrm>
                <a:off x="8427" y="2289"/>
                <a:ext cx="1698" cy="269"/>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800" dirty="0">
                    <a:latin typeface="思源黑体" panose="020B0500000000000000" pitchFamily="34" charset="-122"/>
                    <a:ea typeface="思源黑体" panose="020B0500000000000000" pitchFamily="34" charset="-122"/>
                    <a:cs typeface="思源黑体" panose="020B0500000000000000" pitchFamily="34" charset="-122"/>
                  </a:rPr>
                  <a:t>基于</a:t>
                </a:r>
                <a:r>
                  <a:rPr lang="en-US" altLang="zh-CN" sz="800" dirty="0" err="1">
                    <a:latin typeface="思源黑体" panose="020B0500000000000000" pitchFamily="34" charset="-122"/>
                    <a:ea typeface="思源黑体" panose="020B0500000000000000" pitchFamily="34" charset="-122"/>
                    <a:cs typeface="思源黑体" panose="020B0500000000000000" pitchFamily="34" charset="-122"/>
                  </a:rPr>
                  <a:t>openEuler</a:t>
                </a:r>
                <a:r>
                  <a:rPr lang="zh-CN" altLang="en-US" sz="800" dirty="0" err="1">
                    <a:latin typeface="思源黑体" panose="020B0500000000000000" pitchFamily="34" charset="-122"/>
                    <a:ea typeface="思源黑体" panose="020B0500000000000000" pitchFamily="34" charset="-122"/>
                    <a:cs typeface="思源黑体" panose="020B0500000000000000" pitchFamily="34" charset="-122"/>
                  </a:rPr>
                  <a:t>嵌入式</a:t>
                </a:r>
                <a:endParaRPr lang="zh-CN" altLang="en-US" sz="800" dirty="0">
                  <a:latin typeface="思源黑体" panose="020B0500000000000000" pitchFamily="34" charset="-122"/>
                  <a:ea typeface="思源黑体" panose="020B0500000000000000" pitchFamily="34" charset="-122"/>
                  <a:cs typeface="思源黑体" panose="020B0500000000000000" pitchFamily="34" charset="-122"/>
                </a:endParaRPr>
              </a:p>
            </p:txBody>
          </p:sp>
          <p:sp>
            <p:nvSpPr>
              <p:cNvPr id="72" name="箭头: 下 71"/>
              <p:cNvSpPr/>
              <p:nvPr/>
            </p:nvSpPr>
            <p:spPr>
              <a:xfrm>
                <a:off x="7973" y="1999"/>
                <a:ext cx="442" cy="298"/>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panose="020B0500000000000000" pitchFamily="34" charset="-122"/>
                  <a:ea typeface="思源黑体" panose="020B0500000000000000" pitchFamily="34" charset="-122"/>
                </a:endParaRPr>
              </a:p>
            </p:txBody>
          </p:sp>
          <p:cxnSp>
            <p:nvCxnSpPr>
              <p:cNvPr id="19" name="直接箭头连接符 18"/>
              <p:cNvCxnSpPr/>
              <p:nvPr/>
            </p:nvCxnSpPr>
            <p:spPr>
              <a:xfrm>
                <a:off x="8503" y="4681"/>
                <a:ext cx="2592" cy="900"/>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83" name="直接箭头连接符 82"/>
              <p:cNvCxnSpPr/>
              <p:nvPr/>
            </p:nvCxnSpPr>
            <p:spPr>
              <a:xfrm flipH="1">
                <a:off x="8145" y="2778"/>
                <a:ext cx="14" cy="1424"/>
              </a:xfrm>
              <a:prstGeom prst="straightConnector1">
                <a:avLst/>
              </a:prstGeom>
              <a:ln w="12700">
                <a:solidFill>
                  <a:schemeClr val="bg1">
                    <a:lumMod val="75000"/>
                  </a:schemeClr>
                </a:solidFill>
                <a:prstDash val="dash"/>
                <a:tailEnd type="triangle"/>
              </a:ln>
            </p:spPr>
            <p:style>
              <a:lnRef idx="2">
                <a:schemeClr val="accent4"/>
              </a:lnRef>
              <a:fillRef idx="0">
                <a:schemeClr val="accent4"/>
              </a:fillRef>
              <a:effectRef idx="1">
                <a:schemeClr val="accent4"/>
              </a:effectRef>
              <a:fontRef idx="minor">
                <a:schemeClr val="tx1"/>
              </a:fontRef>
            </p:style>
          </p:cxnSp>
          <p:sp>
            <p:nvSpPr>
              <p:cNvPr id="87" name="文本框 86"/>
              <p:cNvSpPr txBox="1"/>
              <p:nvPr>
                <p:custDataLst>
                  <p:tags r:id="rId4"/>
                </p:custDataLst>
              </p:nvPr>
            </p:nvSpPr>
            <p:spPr>
              <a:xfrm>
                <a:off x="11086" y="6028"/>
                <a:ext cx="1750" cy="920"/>
              </a:xfrm>
              <a:prstGeom prst="rect">
                <a:avLst/>
              </a:prstGeom>
              <a:noFill/>
            </p:spPr>
            <p:txBody>
              <a:bodyPr wrap="square" rtlCol="0">
                <a:normAutofit/>
              </a:bodyPr>
              <a:lstStyle/>
              <a:p>
                <a:pPr algn="ctr"/>
                <a:r>
                  <a:rPr lang="zh-CN" altLang="en-US" sz="1200" b="1" dirty="0">
                    <a:latin typeface="思源黑体" panose="020B0500000000000000" pitchFamily="34" charset="-122"/>
                    <a:ea typeface="思源黑体" panose="020B0500000000000000" pitchFamily="34" charset="-122"/>
                    <a:sym typeface="+mn-ea"/>
                  </a:rPr>
                  <a:t>智能控制终端</a:t>
                </a:r>
              </a:p>
              <a:p>
                <a:pPr algn="ctr"/>
                <a:r>
                  <a:rPr lang="en-US" altLang="zh-CN" sz="1000" b="1" dirty="0">
                    <a:latin typeface="思源黑体" panose="020B0500000000000000" pitchFamily="34" charset="-122"/>
                    <a:ea typeface="思源黑体" panose="020B0500000000000000" pitchFamily="34" charset="-122"/>
                    <a:sym typeface="+mn-ea"/>
                  </a:rPr>
                  <a:t>OpenHarmony</a:t>
                </a:r>
              </a:p>
              <a:p>
                <a:pPr algn="ctr"/>
                <a:endParaRPr lang="en-US" altLang="zh-CN" sz="1000" b="1" dirty="0">
                  <a:latin typeface="思源黑体" panose="020B0500000000000000" pitchFamily="34" charset="-122"/>
                  <a:ea typeface="思源黑体" panose="020B0500000000000000" pitchFamily="34" charset="-122"/>
                  <a:sym typeface="+mn-ea"/>
                </a:endParaRPr>
              </a:p>
            </p:txBody>
          </p:sp>
          <p:sp>
            <p:nvSpPr>
              <p:cNvPr id="89" name="文本框 88"/>
              <p:cNvSpPr txBox="1"/>
              <p:nvPr>
                <p:custDataLst>
                  <p:tags r:id="rId5"/>
                </p:custDataLst>
              </p:nvPr>
            </p:nvSpPr>
            <p:spPr>
              <a:xfrm>
                <a:off x="4270" y="4916"/>
                <a:ext cx="1277" cy="580"/>
              </a:xfrm>
              <a:prstGeom prst="rect">
                <a:avLst/>
              </a:prstGeom>
              <a:noFill/>
            </p:spPr>
            <p:txBody>
              <a:bodyPr wrap="square" rtlCol="0">
                <a:normAutofit/>
              </a:bodyPr>
              <a:lstStyle/>
              <a:p>
                <a:r>
                  <a:rPr lang="zh-CN" altLang="en-US" sz="1200" dirty="0">
                    <a:solidFill>
                      <a:schemeClr val="tx1"/>
                    </a:solidFill>
                    <a:latin typeface="思源黑体" panose="020B0500000000000000" pitchFamily="34" charset="-122"/>
                    <a:ea typeface="思源黑体" panose="020B0500000000000000" pitchFamily="34" charset="-122"/>
                  </a:rPr>
                  <a:t>监视</a:t>
                </a:r>
                <a:r>
                  <a:rPr lang="zh-CN" altLang="en-US" sz="1200" dirty="0">
                    <a:latin typeface="思源黑体" panose="020B0500000000000000" pitchFamily="34" charset="-122"/>
                    <a:ea typeface="思源黑体" panose="020B0500000000000000" pitchFamily="34" charset="-122"/>
                  </a:rPr>
                  <a:t>终端</a:t>
                </a:r>
                <a:endParaRPr lang="zh-CN" altLang="en-US" sz="1200" dirty="0">
                  <a:solidFill>
                    <a:schemeClr val="tx1"/>
                  </a:solidFill>
                  <a:latin typeface="思源黑体" panose="020B0500000000000000" pitchFamily="34" charset="-122"/>
                  <a:ea typeface="思源黑体" panose="020B0500000000000000" pitchFamily="34" charset="-122"/>
                </a:endParaRPr>
              </a:p>
            </p:txBody>
          </p:sp>
          <p:cxnSp>
            <p:nvCxnSpPr>
              <p:cNvPr id="90" name="直接箭头连接符 89"/>
              <p:cNvCxnSpPr/>
              <p:nvPr/>
            </p:nvCxnSpPr>
            <p:spPr>
              <a:xfrm flipH="1">
                <a:off x="6057" y="4526"/>
                <a:ext cx="1565" cy="0"/>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91" name="直接箭头连接符 90"/>
              <p:cNvCxnSpPr/>
              <p:nvPr/>
            </p:nvCxnSpPr>
            <p:spPr>
              <a:xfrm flipV="1">
                <a:off x="8244" y="2838"/>
                <a:ext cx="18" cy="1329"/>
              </a:xfrm>
              <a:prstGeom prst="straightConnector1">
                <a:avLst/>
              </a:prstGeom>
              <a:ln w="12700">
                <a:solidFill>
                  <a:schemeClr val="bg1">
                    <a:lumMod val="75000"/>
                  </a:schemeClr>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94" name="直接箭头连接符 93"/>
              <p:cNvCxnSpPr/>
              <p:nvPr/>
            </p:nvCxnSpPr>
            <p:spPr>
              <a:xfrm flipH="1" flipV="1">
                <a:off x="8520" y="4609"/>
                <a:ext cx="2546" cy="881"/>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cxnSp>
            <p:nvCxnSpPr>
              <p:cNvPr id="95" name="直接箭头连接符 94"/>
              <p:cNvCxnSpPr/>
              <p:nvPr/>
            </p:nvCxnSpPr>
            <p:spPr>
              <a:xfrm>
                <a:off x="6057" y="4588"/>
                <a:ext cx="1726" cy="0"/>
              </a:xfrm>
              <a:prstGeom prst="straightConnector1">
                <a:avLst/>
              </a:prstGeom>
              <a:ln w="12700">
                <a:solidFill>
                  <a:schemeClr val="accent4"/>
                </a:solidFill>
                <a:prstDash val="dash"/>
                <a:tailEnd type="triangle"/>
              </a:ln>
            </p:spPr>
            <p:style>
              <a:lnRef idx="2">
                <a:schemeClr val="accent4"/>
              </a:lnRef>
              <a:fillRef idx="0">
                <a:schemeClr val="accent4"/>
              </a:fillRef>
              <a:effectRef idx="1">
                <a:schemeClr val="accent4"/>
              </a:effectRef>
              <a:fontRef idx="minor">
                <a:schemeClr val="tx1"/>
              </a:fontRef>
            </p:style>
          </p:cxnSp>
          <p:sp>
            <p:nvSpPr>
              <p:cNvPr id="98" name="文本框 97"/>
              <p:cNvSpPr txBox="1"/>
              <p:nvPr>
                <p:custDataLst>
                  <p:tags r:id="rId6"/>
                </p:custDataLst>
              </p:nvPr>
            </p:nvSpPr>
            <p:spPr>
              <a:xfrm>
                <a:off x="6007" y="4601"/>
                <a:ext cx="1811" cy="339"/>
              </a:xfrm>
              <a:prstGeom prst="rect">
                <a:avLst/>
              </a:prstGeom>
              <a:noFill/>
            </p:spPr>
            <p:txBody>
              <a:bodyPr wrap="square"/>
              <a:lstStyle>
                <a:defPPr>
                  <a:defRPr lang="zh-CN"/>
                </a:defPPr>
                <a:lvl1pPr>
                  <a:defRPr sz="800">
                    <a:cs typeface="微软雅黑" panose="020B0503020204020204" charset="-122"/>
                  </a:defRPr>
                </a:lvl1pPr>
              </a:lstStyle>
              <a:p>
                <a:pPr algn="ctr"/>
                <a:r>
                  <a:rPr lang="zh-CN" altLang="en-US" dirty="0">
                    <a:latin typeface="思源黑体" panose="020B0500000000000000" pitchFamily="34" charset="-122"/>
                    <a:ea typeface="思源黑体" panose="020B0500000000000000" pitchFamily="34" charset="-122"/>
                    <a:sym typeface="+mn-ea"/>
                  </a:rPr>
                  <a:t>提供视频流给控制终端</a:t>
                </a:r>
              </a:p>
            </p:txBody>
          </p:sp>
          <p:sp>
            <p:nvSpPr>
              <p:cNvPr id="99" name="文本框 98"/>
              <p:cNvSpPr txBox="1"/>
              <p:nvPr>
                <p:custDataLst>
                  <p:tags r:id="rId7"/>
                </p:custDataLst>
              </p:nvPr>
            </p:nvSpPr>
            <p:spPr>
              <a:xfrm>
                <a:off x="6128" y="4205"/>
                <a:ext cx="2288" cy="358"/>
              </a:xfrm>
              <a:prstGeom prst="rect">
                <a:avLst/>
              </a:prstGeom>
              <a:noFill/>
            </p:spPr>
            <p:txBody>
              <a:bodyPr wrap="square"/>
              <a:lstStyle>
                <a:defPPr>
                  <a:defRPr lang="zh-CN"/>
                </a:defPPr>
                <a:lvl1pPr>
                  <a:defRPr sz="800">
                    <a:cs typeface="微软雅黑" panose="020B0503020204020204" charset="-122"/>
                  </a:defRPr>
                </a:lvl1pPr>
              </a:lstStyle>
              <a:p>
                <a:r>
                  <a:rPr lang="zh-CN" altLang="en-US" dirty="0">
                    <a:latin typeface="思源黑体" panose="020B0500000000000000" pitchFamily="34" charset="-122"/>
                    <a:ea typeface="思源黑体" panose="020B0500000000000000" pitchFamily="34" charset="-122"/>
                    <a:sym typeface="+mn-ea"/>
                  </a:rPr>
                  <a:t>云台摄像头旋转指令</a:t>
                </a:r>
              </a:p>
            </p:txBody>
          </p:sp>
          <p:sp>
            <p:nvSpPr>
              <p:cNvPr id="109" name="文本框 108"/>
              <p:cNvSpPr txBox="1"/>
              <p:nvPr>
                <p:custDataLst>
                  <p:tags r:id="rId8"/>
                </p:custDataLst>
              </p:nvPr>
            </p:nvSpPr>
            <p:spPr>
              <a:xfrm rot="1211233">
                <a:off x="9083" y="5127"/>
                <a:ext cx="1139" cy="410"/>
              </a:xfrm>
              <a:prstGeom prst="rect">
                <a:avLst/>
              </a:prstGeom>
              <a:noFill/>
            </p:spPr>
            <p:txBody>
              <a:bodyPr wrap="square"/>
              <a:lstStyle>
                <a:defPPr>
                  <a:defRPr lang="zh-CN"/>
                </a:defPPr>
                <a:lvl1pPr>
                  <a:defRPr sz="800">
                    <a:cs typeface="微软雅黑" panose="020B0503020204020204" charset="-122"/>
                  </a:defRPr>
                </a:lvl1pPr>
              </a:lstStyle>
              <a:p>
                <a:r>
                  <a:rPr lang="zh-CN" altLang="en-US" dirty="0">
                    <a:latin typeface="思源黑体" panose="020B0500000000000000" pitchFamily="34" charset="-122"/>
                    <a:ea typeface="思源黑体" panose="020B0500000000000000" pitchFamily="34" charset="-122"/>
                    <a:sym typeface="+mn-ea"/>
                  </a:rPr>
                  <a:t>视频流接收</a:t>
                </a:r>
              </a:p>
            </p:txBody>
          </p:sp>
          <p:sp>
            <p:nvSpPr>
              <p:cNvPr id="20" name="乘号 19"/>
              <p:cNvSpPr/>
              <p:nvPr/>
            </p:nvSpPr>
            <p:spPr>
              <a:xfrm rot="172170">
                <a:off x="7913" y="3131"/>
                <a:ext cx="592" cy="587"/>
              </a:xfrm>
              <a:prstGeom prst="mathMultiply">
                <a:avLst/>
              </a:prstGeom>
              <a:gradFill>
                <a:gsLst>
                  <a:gs pos="42000">
                    <a:srgbClr val="EC5763"/>
                  </a:gs>
                  <a:gs pos="0">
                    <a:srgbClr val="F28F97"/>
                  </a:gs>
                  <a:gs pos="100000">
                    <a:srgbClr val="E51E2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panose="020B0500000000000000" pitchFamily="34" charset="-122"/>
                  <a:ea typeface="思源黑体" panose="020B0500000000000000" pitchFamily="34" charset="-122"/>
                </a:endParaRPr>
              </a:p>
            </p:txBody>
          </p:sp>
          <p:sp>
            <p:nvSpPr>
              <p:cNvPr id="21" name="文本框 20"/>
              <p:cNvSpPr txBox="1"/>
              <p:nvPr>
                <p:custDataLst>
                  <p:tags r:id="rId9"/>
                </p:custDataLst>
              </p:nvPr>
            </p:nvSpPr>
            <p:spPr>
              <a:xfrm>
                <a:off x="1604" y="5770"/>
                <a:ext cx="3352" cy="1016"/>
              </a:xfrm>
              <a:prstGeom prst="rect">
                <a:avLst/>
              </a:prstGeom>
              <a:noFill/>
            </p:spPr>
            <p:txBody>
              <a:bodyPr wrap="square">
                <a:normAutofit/>
              </a:bodyPr>
              <a:lstStyle/>
              <a:p>
                <a:r>
                  <a:rPr lang="zh-CN" altLang="en-US" sz="1400" dirty="0">
                    <a:latin typeface="思源黑体" panose="020B0500000000000000" pitchFamily="34" charset="-122"/>
                    <a:ea typeface="思源黑体" panose="020B0500000000000000" pitchFamily="34" charset="-122"/>
                    <a:sym typeface="+mn-ea"/>
                  </a:rPr>
                  <a:t>④</a:t>
                </a:r>
                <a:r>
                  <a:rPr lang="zh-CN" altLang="en-US" sz="1400"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rPr>
                  <a:t>自动调整角度</a:t>
                </a:r>
                <a:endParaRPr lang="en-US" altLang="zh-CN" sz="1400"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endParaRPr>
              </a:p>
              <a:p>
                <a:r>
                  <a:rPr lang="zh-CN" altLang="en-US" sz="1400"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rPr>
                  <a:t>    对准无人机</a:t>
                </a:r>
              </a:p>
            </p:txBody>
          </p:sp>
          <p:sp>
            <p:nvSpPr>
              <p:cNvPr id="28" name="文本框 27"/>
              <p:cNvSpPr txBox="1"/>
              <p:nvPr>
                <p:custDataLst>
                  <p:tags r:id="rId10"/>
                </p:custDataLst>
              </p:nvPr>
            </p:nvSpPr>
            <p:spPr>
              <a:xfrm>
                <a:off x="2255" y="6948"/>
                <a:ext cx="2843" cy="580"/>
              </a:xfrm>
              <a:prstGeom prst="rect">
                <a:avLst/>
              </a:prstGeom>
              <a:noFill/>
            </p:spPr>
            <p:txBody>
              <a:bodyPr wrap="square"/>
              <a:lstStyle/>
              <a:p>
                <a:r>
                  <a:rPr lang="zh-CN" altLang="en-US" sz="1400" dirty="0">
                    <a:solidFill>
                      <a:schemeClr val="tx1"/>
                    </a:solidFill>
                    <a:latin typeface="思源黑体" panose="020B0500000000000000" pitchFamily="34" charset="-122"/>
                    <a:ea typeface="思源黑体" panose="020B0500000000000000" pitchFamily="34" charset="-122"/>
                  </a:rPr>
                  <a:t>④采集云台</a:t>
                </a:r>
                <a:r>
                  <a:rPr lang="zh-CN" altLang="en-US" sz="1400" dirty="0">
                    <a:latin typeface="思源黑体" panose="020B0500000000000000" pitchFamily="34" charset="-122"/>
                    <a:ea typeface="思源黑体" panose="020B0500000000000000" pitchFamily="34" charset="-122"/>
                    <a:sym typeface="+mn-ea"/>
                  </a:rPr>
                  <a:t>图像</a:t>
                </a:r>
                <a:endParaRPr lang="zh-CN" altLang="en-US" sz="1400" dirty="0">
                  <a:solidFill>
                    <a:schemeClr val="tx1"/>
                  </a:solidFill>
                  <a:latin typeface="思源黑体" panose="020B0500000000000000" pitchFamily="34" charset="-122"/>
                  <a:ea typeface="思源黑体" panose="020B0500000000000000" pitchFamily="34" charset="-122"/>
                  <a:sym typeface="+mn-ea"/>
                </a:endParaRPr>
              </a:p>
            </p:txBody>
          </p:sp>
          <p:sp>
            <p:nvSpPr>
              <p:cNvPr id="32" name="文本框 31"/>
              <p:cNvSpPr txBox="1"/>
              <p:nvPr>
                <p:custDataLst>
                  <p:tags r:id="rId11"/>
                </p:custDataLst>
              </p:nvPr>
            </p:nvSpPr>
            <p:spPr>
              <a:xfrm>
                <a:off x="5759" y="6826"/>
                <a:ext cx="4607" cy="733"/>
              </a:xfrm>
              <a:prstGeom prst="rect">
                <a:avLst/>
              </a:prstGeom>
              <a:noFill/>
            </p:spPr>
            <p:txBody>
              <a:bodyPr wrap="square">
                <a:spAutoFit/>
              </a:bodyPr>
              <a:lstStyle/>
              <a:p>
                <a:r>
                  <a:rPr lang="zh-CN" altLang="en-US" sz="1600"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rPr>
                  <a:t>⑤</a:t>
                </a:r>
                <a:r>
                  <a:rPr lang="en-US" altLang="zh-CN" sz="1600"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rPr>
                  <a:t>PAD</a:t>
                </a:r>
                <a:r>
                  <a:rPr lang="zh-CN" altLang="en-US" sz="1600"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rPr>
                  <a:t>上自动切换到摄像头</a:t>
                </a:r>
                <a:endParaRPr lang="en-US" altLang="zh-CN" sz="1600"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endParaRPr>
              </a:p>
              <a:p>
                <a:r>
                  <a:rPr lang="zh-CN" altLang="en-US" sz="1600" dirty="0">
                    <a:solidFill>
                      <a:schemeClr val="tx1"/>
                    </a:solidFill>
                    <a:latin typeface="思源黑体" panose="020B0500000000000000" pitchFamily="34" charset="-122"/>
                    <a:ea typeface="思源黑体" panose="020B0500000000000000" pitchFamily="34" charset="-122"/>
                    <a:cs typeface="思源黑体" panose="020B0500000000000000" pitchFamily="34" charset="-122"/>
                  </a:rPr>
                  <a:t>图像数据展示</a:t>
                </a:r>
              </a:p>
            </p:txBody>
          </p:sp>
          <p:sp>
            <p:nvSpPr>
              <p:cNvPr id="41" name="文本框 40"/>
              <p:cNvSpPr txBox="1"/>
              <p:nvPr>
                <p:custDataLst>
                  <p:tags r:id="rId12"/>
                </p:custDataLst>
              </p:nvPr>
            </p:nvSpPr>
            <p:spPr>
              <a:xfrm>
                <a:off x="1262" y="4812"/>
                <a:ext cx="2672" cy="580"/>
              </a:xfrm>
              <a:prstGeom prst="rect">
                <a:avLst/>
              </a:prstGeom>
              <a:noFill/>
            </p:spPr>
            <p:txBody>
              <a:bodyPr wrap="square"/>
              <a:lstStyle/>
              <a:p>
                <a:r>
                  <a:rPr lang="zh-CN" altLang="en-US" sz="1400" dirty="0">
                    <a:latin typeface="思源黑体" panose="020B0500000000000000" pitchFamily="34" charset="-122"/>
                    <a:ea typeface="思源黑体" panose="020B0500000000000000" pitchFamily="34" charset="-122"/>
                    <a:cs typeface="思源黑体" panose="020B0500000000000000" pitchFamily="34" charset="-122"/>
                    <a:sym typeface="+mn-ea"/>
                  </a:rPr>
                  <a:t>③</a:t>
                </a:r>
                <a:r>
                  <a:rPr lang="zh-CN" altLang="en-US" sz="1400" dirty="0">
                    <a:solidFill>
                      <a:schemeClr val="tx1"/>
                    </a:solidFill>
                    <a:latin typeface="思源黑体" panose="020B0500000000000000" pitchFamily="34" charset="-122"/>
                    <a:ea typeface="思源黑体" panose="020B0500000000000000" pitchFamily="34" charset="-122"/>
                  </a:rPr>
                  <a:t>摄像头启动</a:t>
                </a:r>
              </a:p>
            </p:txBody>
          </p:sp>
          <p:sp>
            <p:nvSpPr>
              <p:cNvPr id="44" name="文本框 43"/>
              <p:cNvSpPr txBox="1"/>
              <p:nvPr>
                <p:custDataLst>
                  <p:tags r:id="rId13"/>
                </p:custDataLst>
              </p:nvPr>
            </p:nvSpPr>
            <p:spPr>
              <a:xfrm>
                <a:off x="1011" y="2611"/>
                <a:ext cx="2216" cy="580"/>
              </a:xfrm>
              <a:prstGeom prst="rect">
                <a:avLst/>
              </a:prstGeom>
              <a:noFill/>
            </p:spPr>
            <p:txBody>
              <a:bodyPr wrap="square"/>
              <a:lstStyle/>
              <a:p>
                <a:r>
                  <a:rPr lang="zh-CN" altLang="en-US" sz="1400" dirty="0">
                    <a:solidFill>
                      <a:schemeClr val="tx1"/>
                    </a:solidFill>
                    <a:latin typeface="思源黑体" panose="020B0500000000000000" pitchFamily="34" charset="-122"/>
                    <a:ea typeface="思源黑体" panose="020B0500000000000000" pitchFamily="34" charset="-122"/>
                  </a:rPr>
                  <a:t>①无人机信号异常</a:t>
                </a:r>
              </a:p>
            </p:txBody>
          </p:sp>
          <p:sp>
            <p:nvSpPr>
              <p:cNvPr id="52" name="标题 1"/>
              <p:cNvSpPr/>
              <p:nvPr>
                <p:custDataLst>
                  <p:tags r:id="rId14"/>
                </p:custDataLst>
              </p:nvPr>
            </p:nvSpPr>
            <p:spPr>
              <a:xfrm>
                <a:off x="2324" y="1679"/>
                <a:ext cx="1968" cy="423"/>
              </a:xfrm>
              <a:prstGeom prst="rect">
                <a:avLst/>
              </a:prstGeom>
              <a:noFill/>
            </p:spPr>
            <p:txBody>
              <a:bodyPr vert="horz" wrap="square" lIns="91440" tIns="45720" rIns="91440" bIns="45720" rtlCol="0" anchor="t">
                <a:spAutoFit/>
                <a:scene3d>
                  <a:camera prst="orthographicFront"/>
                  <a:lightRig rig="threePt" dir="t"/>
                </a:scene3d>
              </a:bodyPr>
              <a:lstStyle/>
              <a:p>
                <a:pPr lvl="0" algn="l">
                  <a:buClrTx/>
                  <a:buSzTx/>
                  <a:buFontTx/>
                </a:pPr>
                <a:r>
                  <a:rPr lang="zh-CN" altLang="en-US" sz="1600" b="1" dirty="0">
                    <a:solidFill>
                      <a:schemeClr val="accent1"/>
                    </a:solidFill>
                    <a:effectLst>
                      <a:reflection blurRad="6350" stA="53000" endA="300" endPos="35500" dir="5400000" sy="-90000" algn="bl" rotWithShape="0"/>
                    </a:effectLst>
                    <a:latin typeface="思源黑体" panose="020B0500000000000000" pitchFamily="34" charset="-122"/>
                    <a:ea typeface="思源黑体" panose="020B0500000000000000" pitchFamily="34" charset="-122"/>
                    <a:cs typeface="思源黑体" panose="020B0500000000000000" pitchFamily="34" charset="-122"/>
                    <a:sym typeface="+mn-ea"/>
                  </a:rPr>
                  <a:t>异常处置流程</a:t>
                </a:r>
              </a:p>
            </p:txBody>
          </p:sp>
          <p:sp>
            <p:nvSpPr>
              <p:cNvPr id="53" name="文本框 52"/>
              <p:cNvSpPr txBox="1"/>
              <p:nvPr>
                <p:custDataLst>
                  <p:tags r:id="rId15"/>
                </p:custDataLst>
              </p:nvPr>
            </p:nvSpPr>
            <p:spPr>
              <a:xfrm>
                <a:off x="1050" y="3754"/>
                <a:ext cx="2103" cy="580"/>
              </a:xfrm>
              <a:prstGeom prst="rect">
                <a:avLst/>
              </a:prstGeom>
              <a:noFill/>
            </p:spPr>
            <p:txBody>
              <a:bodyPr wrap="square"/>
              <a:lstStyle/>
              <a:p>
                <a:r>
                  <a:rPr lang="zh-CN" altLang="en-US" sz="1400" dirty="0">
                    <a:latin typeface="思源黑体" panose="020B0500000000000000" pitchFamily="34" charset="-122"/>
                    <a:ea typeface="思源黑体" panose="020B0500000000000000" pitchFamily="34" charset="-122"/>
                    <a:sym typeface="+mn-ea"/>
                  </a:rPr>
                  <a:t>②</a:t>
                </a:r>
                <a:r>
                  <a:rPr lang="zh-CN" altLang="en-US" sz="1400" dirty="0">
                    <a:solidFill>
                      <a:schemeClr val="tx1"/>
                    </a:solidFill>
                    <a:latin typeface="思源黑体" panose="020B0500000000000000" pitchFamily="34" charset="-122"/>
                    <a:ea typeface="思源黑体" panose="020B0500000000000000" pitchFamily="34" charset="-122"/>
                  </a:rPr>
                  <a:t>接管监视终端</a:t>
                </a:r>
              </a:p>
            </p:txBody>
          </p:sp>
          <p:sp>
            <p:nvSpPr>
              <p:cNvPr id="61" name="矩形 60"/>
              <p:cNvSpPr/>
              <p:nvPr>
                <p:custDataLst>
                  <p:tags r:id="rId16"/>
                </p:custDataLst>
              </p:nvPr>
            </p:nvSpPr>
            <p:spPr>
              <a:xfrm>
                <a:off x="8485" y="3162"/>
                <a:ext cx="1128" cy="423"/>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sz="800" dirty="0">
                    <a:solidFill>
                      <a:srgbClr val="FF0000"/>
                    </a:solidFill>
                    <a:latin typeface="思源黑体" panose="020B0500000000000000" pitchFamily="34" charset="-122"/>
                    <a:ea typeface="思源黑体" panose="020B0500000000000000" pitchFamily="34" charset="-122"/>
                    <a:cs typeface="思源黑体" panose="020B0500000000000000" pitchFamily="34" charset="-122"/>
                  </a:rPr>
                  <a:t>端侧设备异常</a:t>
                </a:r>
              </a:p>
              <a:p>
                <a:pPr algn="ctr"/>
                <a:r>
                  <a:rPr lang="zh-CN" sz="800" dirty="0">
                    <a:solidFill>
                      <a:srgbClr val="FF0000"/>
                    </a:solidFill>
                    <a:latin typeface="思源黑体" panose="020B0500000000000000" pitchFamily="34" charset="-122"/>
                    <a:ea typeface="思源黑体" panose="020B0500000000000000" pitchFamily="34" charset="-122"/>
                    <a:cs typeface="思源黑体" panose="020B0500000000000000" pitchFamily="34" charset="-122"/>
                  </a:rPr>
                  <a:t>导致通信中断</a:t>
                </a:r>
              </a:p>
            </p:txBody>
          </p:sp>
          <p:sp>
            <p:nvSpPr>
              <p:cNvPr id="62" name="文本框 61"/>
              <p:cNvSpPr txBox="1"/>
              <p:nvPr>
                <p:custDataLst>
                  <p:tags r:id="rId17"/>
                </p:custDataLst>
              </p:nvPr>
            </p:nvSpPr>
            <p:spPr>
              <a:xfrm rot="1211233">
                <a:off x="9208" y="4724"/>
                <a:ext cx="1139" cy="314"/>
              </a:xfrm>
              <a:prstGeom prst="rect">
                <a:avLst/>
              </a:prstGeom>
              <a:noFill/>
            </p:spPr>
            <p:txBody>
              <a:bodyPr wrap="square"/>
              <a:lstStyle>
                <a:defPPr>
                  <a:defRPr lang="zh-CN"/>
                </a:defPPr>
                <a:lvl1pPr>
                  <a:defRPr sz="800">
                    <a:cs typeface="微软雅黑" panose="020B0503020204020204" charset="-122"/>
                  </a:defRPr>
                </a:lvl1pPr>
              </a:lstStyle>
              <a:p>
                <a:r>
                  <a:rPr lang="zh-CN" altLang="en-US" dirty="0">
                    <a:latin typeface="思源黑体" panose="020B0500000000000000" pitchFamily="34" charset="-122"/>
                    <a:ea typeface="思源黑体" panose="020B0500000000000000" pitchFamily="34" charset="-122"/>
                    <a:sym typeface="+mn-ea"/>
                  </a:rPr>
                  <a:t>异常处置流程</a:t>
                </a:r>
              </a:p>
            </p:txBody>
          </p:sp>
          <p:pic>
            <p:nvPicPr>
              <p:cNvPr id="64" name="图片 63" descr="aaa_副本"/>
              <p:cNvPicPr>
                <a:picLocks noChangeAspect="1"/>
              </p:cNvPicPr>
              <p:nvPr>
                <p:custDataLst>
                  <p:tags r:id="rId18"/>
                </p:custDataLst>
              </p:nvPr>
            </p:nvPicPr>
            <p:blipFill>
              <a:blip r:embed="rId26"/>
              <a:stretch>
                <a:fillRect/>
              </a:stretch>
            </p:blipFill>
            <p:spPr>
              <a:xfrm>
                <a:off x="5323" y="4334"/>
                <a:ext cx="685" cy="487"/>
              </a:xfrm>
              <a:prstGeom prst="rect">
                <a:avLst/>
              </a:prstGeom>
            </p:spPr>
          </p:pic>
          <p:sp>
            <p:nvSpPr>
              <p:cNvPr id="67" name="标题 1"/>
              <p:cNvSpPr/>
              <p:nvPr>
                <p:custDataLst>
                  <p:tags r:id="rId19"/>
                </p:custDataLst>
              </p:nvPr>
            </p:nvSpPr>
            <p:spPr>
              <a:xfrm>
                <a:off x="7529" y="5255"/>
                <a:ext cx="1368" cy="308"/>
              </a:xfrm>
              <a:prstGeom prst="rect">
                <a:avLst/>
              </a:prstGeom>
              <a:noFill/>
            </p:spPr>
            <p:txBody>
              <a:bodyPr vert="horz" wrap="square" lIns="91440" tIns="45720" rIns="91440" bIns="45720" rtlCol="0" anchor="t">
                <a:spAutoFit/>
                <a:scene3d>
                  <a:camera prst="orthographicFront"/>
                  <a:lightRig rig="threePt" dir="t"/>
                </a:scene3d>
              </a:bodyPr>
              <a:lstStyle/>
              <a:p>
                <a:pPr lvl="0" algn="l">
                  <a:buClrTx/>
                  <a:buSzTx/>
                  <a:buFontTx/>
                </a:pPr>
                <a:r>
                  <a:rPr lang="zh-CN" altLang="en-US" sz="1000" b="1" dirty="0">
                    <a:solidFill>
                      <a:schemeClr val="accent1"/>
                    </a:solidFill>
                    <a:effectLst>
                      <a:reflection blurRad="6350" stA="53000" endA="300" endPos="35500" dir="5400000" sy="-90000" algn="bl" rotWithShape="0"/>
                    </a:effectLst>
                    <a:latin typeface="思源黑体" panose="020B0500000000000000" pitchFamily="34" charset="-122"/>
                    <a:ea typeface="思源黑体" panose="020B0500000000000000" pitchFamily="34" charset="-122"/>
                    <a:cs typeface="思源黑体" panose="020B0500000000000000" pitchFamily="34" charset="-122"/>
                    <a:sym typeface="+mn-ea"/>
                  </a:rPr>
                  <a:t>分布式软总线</a:t>
                </a:r>
              </a:p>
            </p:txBody>
          </p:sp>
          <p:sp>
            <p:nvSpPr>
              <p:cNvPr id="68" name="上下箭头 67"/>
              <p:cNvSpPr/>
              <p:nvPr/>
            </p:nvSpPr>
            <p:spPr>
              <a:xfrm rot="2880000">
                <a:off x="6271" y="2233"/>
                <a:ext cx="174" cy="1456"/>
              </a:xfrm>
              <a:prstGeom prst="upDownArrow">
                <a:avLst/>
              </a:prstGeom>
              <a:gradFill>
                <a:gsLst>
                  <a:gs pos="0">
                    <a:schemeClr val="accent1">
                      <a:lumMod val="20000"/>
                      <a:lumOff val="80000"/>
                    </a:schemeClr>
                  </a:gs>
                  <a:gs pos="42000">
                    <a:srgbClr val="6ACCF2"/>
                  </a:gs>
                  <a:gs pos="100000">
                    <a:srgbClr val="2497EA"/>
                  </a:gs>
                </a:gsLst>
                <a:lin ang="18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p>
            </p:txBody>
          </p:sp>
          <p:sp>
            <p:nvSpPr>
              <p:cNvPr id="69" name="文本框 68"/>
              <p:cNvSpPr txBox="1"/>
              <p:nvPr>
                <p:custDataLst>
                  <p:tags r:id="rId20"/>
                </p:custDataLst>
              </p:nvPr>
            </p:nvSpPr>
            <p:spPr>
              <a:xfrm rot="19020000">
                <a:off x="5443" y="2608"/>
                <a:ext cx="1551" cy="358"/>
              </a:xfrm>
              <a:prstGeom prst="rect">
                <a:avLst/>
              </a:prstGeom>
              <a:noFill/>
            </p:spPr>
            <p:txBody>
              <a:bodyPr wrap="square"/>
              <a:lstStyle>
                <a:defPPr>
                  <a:defRPr lang="zh-CN"/>
                </a:defPPr>
                <a:lvl1pPr>
                  <a:defRPr sz="800">
                    <a:cs typeface="微软雅黑" panose="020B0503020204020204" charset="-122"/>
                  </a:defRPr>
                </a:lvl1pPr>
              </a:lstStyle>
              <a:p>
                <a:pPr algn="ctr"/>
                <a:r>
                  <a:rPr lang="zh-CN" altLang="en-US" dirty="0">
                    <a:latin typeface="思源黑体" panose="020B0500000000000000" pitchFamily="34" charset="-122"/>
                    <a:ea typeface="思源黑体" panose="020B0500000000000000" pitchFamily="34" charset="-122"/>
                    <a:sym typeface="+mn-ea"/>
                  </a:rPr>
                  <a:t>跟踪异常无人机</a:t>
                </a:r>
              </a:p>
            </p:txBody>
          </p:sp>
          <p:pic>
            <p:nvPicPr>
              <p:cNvPr id="70" name="图片 69" descr="无线网络信号"/>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637" y="4239"/>
                <a:ext cx="1064" cy="1064"/>
              </a:xfrm>
              <a:prstGeom prst="rect">
                <a:avLst/>
              </a:prstGeom>
            </p:spPr>
          </p:pic>
          <p:pic>
            <p:nvPicPr>
              <p:cNvPr id="71" name="图片 70" descr="2222"/>
              <p:cNvPicPr>
                <a:picLocks noChangeAspect="1"/>
              </p:cNvPicPr>
              <p:nvPr/>
            </p:nvPicPr>
            <p:blipFill>
              <a:blip r:embed="rId29"/>
              <a:stretch>
                <a:fillRect/>
              </a:stretch>
            </p:blipFill>
            <p:spPr>
              <a:xfrm>
                <a:off x="4091" y="3787"/>
                <a:ext cx="1297" cy="1091"/>
              </a:xfrm>
              <a:prstGeom prst="rect">
                <a:avLst/>
              </a:prstGeom>
            </p:spPr>
          </p:pic>
          <p:pic>
            <p:nvPicPr>
              <p:cNvPr id="75" name="图片 74" descr="3333"/>
              <p:cNvPicPr>
                <a:picLocks noChangeAspect="1"/>
              </p:cNvPicPr>
              <p:nvPr/>
            </p:nvPicPr>
            <p:blipFill>
              <a:blip r:embed="rId30"/>
              <a:srcRect t="33055"/>
              <a:stretch>
                <a:fillRect/>
              </a:stretch>
            </p:blipFill>
            <p:spPr>
              <a:xfrm>
                <a:off x="11066" y="5156"/>
                <a:ext cx="1884" cy="962"/>
              </a:xfrm>
              <a:prstGeom prst="rect">
                <a:avLst/>
              </a:prstGeom>
            </p:spPr>
          </p:pic>
        </p:grpSp>
        <p:sp>
          <p:nvSpPr>
            <p:cNvPr id="82" name="弧形 81"/>
            <p:cNvSpPr/>
            <p:nvPr/>
          </p:nvSpPr>
          <p:spPr>
            <a:xfrm rot="10583804">
              <a:off x="3847" y="-1269"/>
              <a:ext cx="3730" cy="10766"/>
            </a:xfrm>
            <a:prstGeom prst="arc">
              <a:avLst>
                <a:gd name="adj1" fmla="val 16116085"/>
                <a:gd name="adj2" fmla="val 21566346"/>
              </a:avLst>
            </a:prstGeom>
            <a:ln w="139700">
              <a:solidFill>
                <a:schemeClr val="accent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思源黑体" panose="020B0500000000000000" pitchFamily="34" charset="-122"/>
                <a:ea typeface="思源黑体" panose="020B0500000000000000"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8"/>
          <a:stretch>
            <a:fillRect/>
          </a:stretch>
        </a:blipFill>
        <a:effectLst/>
      </p:bgPr>
    </p:bg>
    <p:spTree>
      <p:nvGrpSpPr>
        <p:cNvPr id="1" name=""/>
        <p:cNvGrpSpPr/>
        <p:nvPr/>
      </p:nvGrpSpPr>
      <p:grpSpPr>
        <a:xfrm>
          <a:off x="0" y="0"/>
          <a:ext cx="0" cy="0"/>
          <a:chOff x="0" y="0"/>
          <a:chExt cx="0" cy="0"/>
        </a:xfrm>
      </p:grpSpPr>
      <p:pic>
        <p:nvPicPr>
          <p:cNvPr id="4" name="图片 3" descr="7f5ab4de8e6312a176c47047ff27cf6"/>
          <p:cNvPicPr>
            <a:picLocks noChangeAspect="1"/>
          </p:cNvPicPr>
          <p:nvPr/>
        </p:nvPicPr>
        <p:blipFill>
          <a:blip r:embed="rId29"/>
          <a:stretch>
            <a:fillRect/>
          </a:stretch>
        </p:blipFill>
        <p:spPr>
          <a:xfrm>
            <a:off x="10471150" y="6176010"/>
            <a:ext cx="1439545" cy="398780"/>
          </a:xfrm>
          <a:prstGeom prst="rect">
            <a:avLst/>
          </a:prstGeom>
        </p:spPr>
      </p:pic>
      <p:sp>
        <p:nvSpPr>
          <p:cNvPr id="34" name="矩形 33"/>
          <p:cNvSpPr/>
          <p:nvPr/>
        </p:nvSpPr>
        <p:spPr>
          <a:xfrm>
            <a:off x="1270" y="6665595"/>
            <a:ext cx="12190730" cy="201930"/>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1188085" y="490220"/>
            <a:ext cx="4544695" cy="368300"/>
          </a:xfrm>
          <a:prstGeom prst="rect">
            <a:avLst/>
          </a:prstGeom>
        </p:spPr>
        <p:txBody>
          <a:bodyPr wrap="none">
            <a:spAutoFit/>
          </a:bodyPr>
          <a:lstStyle/>
          <a:p>
            <a:pPr lvl="0" algn="l" defTabSz="914400">
              <a:defRPr/>
            </a:pPr>
            <a:r>
              <a:rPr lang="zh-CN" altLang="en-US" b="1" dirty="0">
                <a:solidFill>
                  <a:schemeClr val="bg1">
                    <a:lumMod val="50000"/>
                  </a:schemeClr>
                </a:solidFill>
                <a:latin typeface="微软雅黑" panose="020B0503020204020204" charset="-122"/>
                <a:ea typeface="微软雅黑" panose="020B0503020204020204" charset="-122"/>
                <a:cs typeface="微软雅黑" panose="020B0503020204020204" charset="-122"/>
              </a:rPr>
              <a:t>基于openEuler图像超清实时修复解决方案</a:t>
            </a:r>
          </a:p>
        </p:txBody>
      </p:sp>
      <p:sp>
        <p:nvSpPr>
          <p:cNvPr id="25" name="矩形 24"/>
          <p:cNvSpPr/>
          <p:nvPr/>
        </p:nvSpPr>
        <p:spPr>
          <a:xfrm rot="16200000">
            <a:off x="837565" y="610870"/>
            <a:ext cx="227330" cy="127000"/>
          </a:xfrm>
          <a:prstGeom prst="rect">
            <a:avLst/>
          </a:prstGeom>
          <a:solidFill>
            <a:srgbClr val="0045C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nvSpPr>
        <p:spPr>
          <a:xfrm rot="16200000">
            <a:off x="981075" y="636270"/>
            <a:ext cx="227330" cy="76200"/>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文本框 6"/>
          <p:cNvSpPr txBox="1"/>
          <p:nvPr/>
        </p:nvSpPr>
        <p:spPr>
          <a:xfrm>
            <a:off x="831850" y="1173480"/>
            <a:ext cx="10876280" cy="337185"/>
          </a:xfrm>
          <a:prstGeom prst="rect">
            <a:avLst/>
          </a:prstGeom>
          <a:solidFill>
            <a:srgbClr val="5D87DB"/>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1" noProof="0" dirty="0">
                <a:ln>
                  <a:noFill/>
                </a:ln>
                <a:solidFill>
                  <a:srgbClr val="FFFFFF"/>
                </a:solidFill>
                <a:effectLst/>
                <a:uLnTx/>
                <a:uFillTx/>
                <a:latin typeface="微软雅黑" panose="020B0503020204020204" charset="-122"/>
                <a:ea typeface="微软雅黑" panose="020B0503020204020204" charset="-122"/>
                <a:sym typeface="+mn-ea"/>
              </a:rPr>
              <a:t>华郅技</a:t>
            </a:r>
            <a:r>
              <a:rPr lang="en-US" altLang="zh-CN" sz="1600" b="1" noProof="0" dirty="0">
                <a:ln>
                  <a:noFill/>
                </a:ln>
                <a:solidFill>
                  <a:srgbClr val="FFFFFF"/>
                </a:solidFill>
                <a:effectLst/>
                <a:uLnTx/>
                <a:uFillTx/>
                <a:latin typeface="微软雅黑" panose="020B0503020204020204" charset="-122"/>
                <a:ea typeface="微软雅黑" panose="020B0503020204020204" charset="-122"/>
                <a:sym typeface="+mn-ea"/>
              </a:rPr>
              <a:t>-</a:t>
            </a:r>
            <a:r>
              <a:rPr lang="zh-CN" altLang="en-US" sz="1600" b="1" noProof="0" dirty="0">
                <a:ln>
                  <a:noFill/>
                </a:ln>
                <a:solidFill>
                  <a:srgbClr val="FFFFFF"/>
                </a:solidFill>
                <a:effectLst/>
                <a:uLnTx/>
                <a:uFillTx/>
                <a:latin typeface="微软雅黑" panose="020B0503020204020204" charset="-122"/>
                <a:ea typeface="微软雅黑" panose="020B0503020204020204" charset="-122"/>
                <a:sym typeface="+mn-ea"/>
              </a:rPr>
              <a:t>图像增强及训推一体化产品及解决方案</a:t>
            </a:r>
          </a:p>
        </p:txBody>
      </p:sp>
      <p:sp>
        <p:nvSpPr>
          <p:cNvPr id="18" name="圆角矩形 17"/>
          <p:cNvSpPr/>
          <p:nvPr/>
        </p:nvSpPr>
        <p:spPr>
          <a:xfrm>
            <a:off x="7884795" y="1565275"/>
            <a:ext cx="3586480" cy="4904740"/>
          </a:xfrm>
          <a:prstGeom prst="roundRect">
            <a:avLst>
              <a:gd name="adj" fmla="val 8321"/>
            </a:avLst>
          </a:prstGeom>
          <a:solidFill>
            <a:schemeClr val="accent1">
              <a:alpha val="9000"/>
            </a:schemeClr>
          </a:solidFill>
        </p:spPr>
        <p:style>
          <a:lnRef idx="2">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Rectangle 41747_#color-804&amp;11260"/>
          <p:cNvSpPr/>
          <p:nvPr>
            <p:custDataLst>
              <p:tags r:id="rId1"/>
            </p:custDataLst>
          </p:nvPr>
        </p:nvSpPr>
        <p:spPr>
          <a:xfrm>
            <a:off x="9533890" y="1681480"/>
            <a:ext cx="1936750" cy="425450"/>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solidFill>
            <a:schemeClr val="lt1"/>
          </a:solidFill>
          <a:effectLst>
            <a:outerShdw blurRad="50800" dist="38100" dir="8100000" algn="tr" rotWithShape="0">
              <a:prstClr val="black">
                <a:alpha val="6000"/>
              </a:prstClr>
            </a:outerShdw>
          </a:effectLst>
        </p:spPr>
        <p:txBody>
          <a:bodyPr wrap="square" lIns="32400" tIns="108000" rIns="551688" bIns="0">
            <a:noAutofit/>
          </a:bodyPr>
          <a:lstStyle/>
          <a:p>
            <a:pPr algn="ctr"/>
            <a:r>
              <a:rPr lang="zh-CN" altLang="zh-CN" sz="1600" b="1" dirty="0">
                <a:solidFill>
                  <a:schemeClr val="accent1"/>
                </a:solidFill>
                <a:latin typeface="微软雅黑" panose="020B0503020204020204" charset="-122"/>
                <a:ea typeface="微软雅黑" panose="020B0503020204020204" charset="-122"/>
                <a:cs typeface="+mn-ea"/>
                <a:sym typeface="+mn-ea"/>
              </a:rPr>
              <a:t>方案价值</a:t>
            </a:r>
          </a:p>
        </p:txBody>
      </p:sp>
      <p:sp>
        <p:nvSpPr>
          <p:cNvPr id="44" name="矩形 43"/>
          <p:cNvSpPr/>
          <p:nvPr>
            <p:custDataLst>
              <p:tags r:id="rId2"/>
            </p:custDataLst>
          </p:nvPr>
        </p:nvSpPr>
        <p:spPr>
          <a:xfrm>
            <a:off x="8414385" y="2538730"/>
            <a:ext cx="2904490" cy="640715"/>
          </a:xfrm>
          <a:prstGeom prst="rect">
            <a:avLst/>
          </a:prstGeom>
          <a:noFill/>
        </p:spPr>
        <p:txBody>
          <a:bodyPr wrap="square" lIns="0" tIns="0" rIns="0" bIns="0" rtlCol="0" anchor="t" anchorCtr="0">
            <a:noAutofit/>
          </a:bodyPr>
          <a:lstStyle/>
          <a:p>
            <a:pPr lvl="0" algn="l">
              <a:lnSpc>
                <a:spcPct val="130000"/>
              </a:lnSpc>
              <a:buClrTx/>
              <a:buSzTx/>
              <a:buFontTx/>
            </a:pPr>
            <a:r>
              <a:rPr lang="zh-CN" altLang="en-US" sz="1000" dirty="0">
                <a:latin typeface="微软雅黑" panose="020B0503020204020204" charset="-122"/>
                <a:ea typeface="微软雅黑" panose="020B0503020204020204" charset="-122"/>
                <a:sym typeface="+mn-ea"/>
              </a:rPr>
              <a:t>画面效果更加清晰、细节表现更为细腻，从而更加利于观看者抓取视频细节，更便于后续分析处理。</a:t>
            </a:r>
          </a:p>
        </p:txBody>
      </p:sp>
      <p:sp>
        <p:nvSpPr>
          <p:cNvPr id="125" name="矩形 124"/>
          <p:cNvSpPr/>
          <p:nvPr>
            <p:custDataLst>
              <p:tags r:id="rId3"/>
            </p:custDataLst>
          </p:nvPr>
        </p:nvSpPr>
        <p:spPr>
          <a:xfrm>
            <a:off x="8414385" y="2242185"/>
            <a:ext cx="2829560" cy="264160"/>
          </a:xfrm>
          <a:prstGeom prst="rect">
            <a:avLst/>
          </a:prstGeom>
          <a:noFill/>
          <a:effectLst>
            <a:outerShdw blurRad="50800" dist="38100" dir="2700000" sx="80000" sy="80000" algn="tl" rotWithShape="0">
              <a:prstClr val="black">
                <a:alpha val="13000"/>
              </a:prstClr>
            </a:outerShdw>
          </a:effectLst>
        </p:spPr>
        <p:txBody>
          <a:bodyPr wrap="square" lIns="0" tIns="0" rIns="0" bIns="0" rtlCol="0" anchor="ctr" anchorCtr="0">
            <a:noAutofit/>
          </a:bodyPr>
          <a:lstStyle/>
          <a:p>
            <a:pPr>
              <a:spcBef>
                <a:spcPct val="0"/>
              </a:spcBef>
              <a:spcAft>
                <a:spcPct val="0"/>
              </a:spcAft>
            </a:pPr>
            <a:r>
              <a:rPr sz="1200" b="1">
                <a:solidFill>
                  <a:schemeClr val="accent1"/>
                </a:solidFill>
                <a:latin typeface="微软雅黑" panose="020B0503020204020204" charset="-122"/>
                <a:ea typeface="微软雅黑" panose="020B0503020204020204" charset="-122"/>
                <a:cs typeface="+mn-ea"/>
                <a:sym typeface="+mn-ea"/>
              </a:rPr>
              <a:t>提升视觉体验</a:t>
            </a:r>
            <a:r>
              <a:rPr lang="zh-CN" sz="1200" b="1">
                <a:solidFill>
                  <a:schemeClr val="accent1"/>
                </a:solidFill>
                <a:latin typeface="微软雅黑" panose="020B0503020204020204" charset="-122"/>
                <a:ea typeface="微软雅黑" panose="020B0503020204020204" charset="-122"/>
                <a:cs typeface="+mn-ea"/>
                <a:sym typeface="+mn-ea"/>
              </a:rPr>
              <a:t>及图像应用效果</a:t>
            </a:r>
          </a:p>
        </p:txBody>
      </p:sp>
      <p:sp>
        <p:nvSpPr>
          <p:cNvPr id="154" name="椭圆 153"/>
          <p:cNvSpPr/>
          <p:nvPr>
            <p:custDataLst>
              <p:tags r:id="rId4"/>
            </p:custDataLst>
          </p:nvPr>
        </p:nvSpPr>
        <p:spPr>
          <a:xfrm>
            <a:off x="8135938" y="2272804"/>
            <a:ext cx="228346" cy="228346"/>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cxnSp>
        <p:nvCxnSpPr>
          <p:cNvPr id="126" name="直接连接符 125"/>
          <p:cNvCxnSpPr/>
          <p:nvPr>
            <p:custDataLst>
              <p:tags r:id="rId5"/>
            </p:custDataLst>
          </p:nvPr>
        </p:nvCxnSpPr>
        <p:spPr>
          <a:xfrm>
            <a:off x="8418391" y="2513560"/>
            <a:ext cx="371807" cy="0"/>
          </a:xfrm>
          <a:prstGeom prst="line">
            <a:avLst/>
          </a:prstGeom>
          <a:ln w="9525">
            <a:gradFill>
              <a:gsLst>
                <a:gs pos="0">
                  <a:schemeClr val="accent1">
                    <a:lumMod val="20000"/>
                    <a:lumOff val="80000"/>
                  </a:schemeClr>
                </a:gs>
                <a:gs pos="100000">
                  <a:schemeClr val="accent1">
                    <a:alpha val="50000"/>
                  </a:schemeClr>
                </a:gs>
              </a:gsLst>
              <a:lin ang="11940000" scaled="1"/>
            </a:gradFill>
          </a:ln>
        </p:spPr>
        <p:style>
          <a:lnRef idx="2">
            <a:schemeClr val="accent1"/>
          </a:lnRef>
          <a:fillRef idx="0">
            <a:srgbClr val="FFFFFF"/>
          </a:fillRef>
          <a:effectRef idx="0">
            <a:srgbClr val="FFFFFF"/>
          </a:effectRef>
          <a:fontRef idx="minor">
            <a:schemeClr val="tx1"/>
          </a:fontRef>
        </p:style>
      </p:cxnSp>
      <p:sp>
        <p:nvSpPr>
          <p:cNvPr id="127" name="矩形 126"/>
          <p:cNvSpPr/>
          <p:nvPr>
            <p:custDataLst>
              <p:tags r:id="rId6"/>
            </p:custDataLst>
          </p:nvPr>
        </p:nvSpPr>
        <p:spPr>
          <a:xfrm>
            <a:off x="8414385" y="3432810"/>
            <a:ext cx="2829560" cy="624205"/>
          </a:xfrm>
          <a:prstGeom prst="rect">
            <a:avLst/>
          </a:prstGeom>
          <a:noFill/>
        </p:spPr>
        <p:txBody>
          <a:bodyPr wrap="square" lIns="0" tIns="0" rIns="0" bIns="0" rtlCol="0" anchor="t" anchorCtr="0">
            <a:noAutofit/>
          </a:bodyPr>
          <a:lstStyle/>
          <a:p>
            <a:pPr lvl="0" algn="l">
              <a:lnSpc>
                <a:spcPct val="130000"/>
              </a:lnSpc>
              <a:buClrTx/>
              <a:buSzTx/>
              <a:buFontTx/>
            </a:pPr>
            <a:r>
              <a:rPr lang="zh-CN" altLang="en-US" sz="1000" dirty="0">
                <a:latin typeface="微软雅黑" panose="020B0503020204020204" charset="-122"/>
                <a:ea typeface="微软雅黑" panose="020B0503020204020204" charset="-122"/>
                <a:sym typeface="+mn-ea"/>
              </a:rPr>
              <a:t>可快速集成各类模型算法搭配使用，如目标识别、文本识别、语音识别等，辅助提高决策效率。</a:t>
            </a:r>
          </a:p>
        </p:txBody>
      </p:sp>
      <p:sp>
        <p:nvSpPr>
          <p:cNvPr id="128" name="矩形 127"/>
          <p:cNvSpPr/>
          <p:nvPr>
            <p:custDataLst>
              <p:tags r:id="rId7"/>
            </p:custDataLst>
          </p:nvPr>
        </p:nvSpPr>
        <p:spPr>
          <a:xfrm>
            <a:off x="8414086" y="3135688"/>
            <a:ext cx="2107400" cy="264385"/>
          </a:xfrm>
          <a:prstGeom prst="rect">
            <a:avLst/>
          </a:prstGeom>
          <a:noFill/>
          <a:effectLst>
            <a:outerShdw blurRad="50800" dist="38100" dir="2700000" sx="80000" sy="80000" algn="tl" rotWithShape="0">
              <a:prstClr val="black">
                <a:alpha val="13000"/>
              </a:prstClr>
            </a:outerShdw>
          </a:effectLst>
        </p:spPr>
        <p:txBody>
          <a:bodyPr wrap="square" lIns="0" tIns="0" rIns="0" bIns="0" rtlCol="0" anchor="ctr" anchorCtr="0">
            <a:noAutofit/>
          </a:bodyPr>
          <a:lstStyle/>
          <a:p>
            <a:pPr>
              <a:spcBef>
                <a:spcPct val="0"/>
              </a:spcBef>
              <a:spcAft>
                <a:spcPct val="0"/>
              </a:spcAft>
            </a:pPr>
            <a:r>
              <a:rPr lang="zh-CN" altLang="en-US" sz="1200" b="1">
                <a:solidFill>
                  <a:schemeClr val="accent1"/>
                </a:solidFill>
                <a:latin typeface="微软雅黑" panose="020B0503020204020204" charset="-122"/>
                <a:ea typeface="微软雅黑" panose="020B0503020204020204" charset="-122"/>
                <a:cs typeface="+mn-ea"/>
                <a:sym typeface="+mn-ea"/>
              </a:rPr>
              <a:t>辅助决策分析</a:t>
            </a:r>
          </a:p>
        </p:txBody>
      </p:sp>
      <p:sp>
        <p:nvSpPr>
          <p:cNvPr id="129" name="椭圆 128"/>
          <p:cNvSpPr/>
          <p:nvPr>
            <p:custDataLst>
              <p:tags r:id="rId8"/>
            </p:custDataLst>
          </p:nvPr>
        </p:nvSpPr>
        <p:spPr>
          <a:xfrm>
            <a:off x="8135938" y="3166662"/>
            <a:ext cx="228346" cy="228346"/>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cxnSp>
        <p:nvCxnSpPr>
          <p:cNvPr id="159" name="直接连接符 158"/>
          <p:cNvCxnSpPr/>
          <p:nvPr>
            <p:custDataLst>
              <p:tags r:id="rId9"/>
            </p:custDataLst>
          </p:nvPr>
        </p:nvCxnSpPr>
        <p:spPr>
          <a:xfrm>
            <a:off x="8418391" y="3401957"/>
            <a:ext cx="371807" cy="0"/>
          </a:xfrm>
          <a:prstGeom prst="line">
            <a:avLst/>
          </a:prstGeom>
          <a:ln w="9525">
            <a:gradFill>
              <a:gsLst>
                <a:gs pos="0">
                  <a:schemeClr val="accent1">
                    <a:lumMod val="20000"/>
                    <a:lumOff val="80000"/>
                  </a:schemeClr>
                </a:gs>
                <a:gs pos="100000">
                  <a:schemeClr val="accent1">
                    <a:alpha val="50000"/>
                  </a:schemeClr>
                </a:gs>
              </a:gsLst>
              <a:lin ang="11940000" scaled="1"/>
            </a:gradFill>
          </a:ln>
        </p:spPr>
        <p:style>
          <a:lnRef idx="2">
            <a:schemeClr val="accent1"/>
          </a:lnRef>
          <a:fillRef idx="0">
            <a:srgbClr val="FFFFFF"/>
          </a:fillRef>
          <a:effectRef idx="0">
            <a:srgbClr val="FFFFFF"/>
          </a:effectRef>
          <a:fontRef idx="minor">
            <a:schemeClr val="tx1"/>
          </a:fontRef>
        </p:style>
      </p:cxnSp>
      <p:sp>
        <p:nvSpPr>
          <p:cNvPr id="160" name="矩形 159"/>
          <p:cNvSpPr/>
          <p:nvPr>
            <p:custDataLst>
              <p:tags r:id="rId10"/>
            </p:custDataLst>
          </p:nvPr>
        </p:nvSpPr>
        <p:spPr>
          <a:xfrm>
            <a:off x="8414385" y="4312920"/>
            <a:ext cx="2904490" cy="624205"/>
          </a:xfrm>
          <a:prstGeom prst="rect">
            <a:avLst/>
          </a:prstGeom>
          <a:noFill/>
        </p:spPr>
        <p:txBody>
          <a:bodyPr wrap="square" lIns="0" tIns="0" rIns="0" bIns="0" rtlCol="0" anchor="t" anchorCtr="0">
            <a:noAutofit/>
          </a:bodyPr>
          <a:lstStyle/>
          <a:p>
            <a:pPr lvl="0" algn="l">
              <a:lnSpc>
                <a:spcPct val="130000"/>
              </a:lnSpc>
              <a:buClrTx/>
              <a:buSzTx/>
              <a:buFontTx/>
            </a:pPr>
            <a:r>
              <a:rPr lang="zh-CN" altLang="en-US" sz="1000" dirty="0">
                <a:latin typeface="微软雅黑" panose="020B0503020204020204" charset="-122"/>
                <a:ea typeface="微软雅黑" panose="020B0503020204020204" charset="-122"/>
                <a:sym typeface="+mn-ea"/>
              </a:rPr>
              <a:t>采用</a:t>
            </a:r>
            <a:r>
              <a:rPr lang="zh-CN" altLang="en-US" sz="1000">
                <a:latin typeface="微软雅黑" panose="020B0503020204020204" charset="-122"/>
                <a:ea typeface="微软雅黑" panose="020B0503020204020204" charset="-122"/>
                <a:sym typeface="+mn-ea"/>
              </a:rPr>
              <a:t>软硬件一体化安全体系设计，结合硬件安全机制及操作系统安全能力提升数据安全等级</a:t>
            </a:r>
            <a:endParaRPr lang="zh-CN" altLang="en-US" sz="1000" dirty="0">
              <a:solidFill>
                <a:schemeClr val="tx1"/>
              </a:solidFill>
              <a:latin typeface="微软雅黑" panose="020B0503020204020204" charset="-122"/>
              <a:ea typeface="微软雅黑" panose="020B0503020204020204" charset="-122"/>
              <a:sym typeface="Arial" panose="020B0604020202020204" pitchFamily="34" charset="0"/>
            </a:endParaRPr>
          </a:p>
        </p:txBody>
      </p:sp>
      <p:sp>
        <p:nvSpPr>
          <p:cNvPr id="161" name="矩形 160"/>
          <p:cNvSpPr/>
          <p:nvPr>
            <p:custDataLst>
              <p:tags r:id="rId11"/>
            </p:custDataLst>
          </p:nvPr>
        </p:nvSpPr>
        <p:spPr>
          <a:xfrm>
            <a:off x="8414086" y="4015833"/>
            <a:ext cx="2061949" cy="264385"/>
          </a:xfrm>
          <a:prstGeom prst="rect">
            <a:avLst/>
          </a:prstGeom>
          <a:noFill/>
          <a:effectLst>
            <a:outerShdw blurRad="50800" dist="38100" dir="2700000" sx="80000" sy="80000" algn="tl" rotWithShape="0">
              <a:prstClr val="black">
                <a:alpha val="13000"/>
              </a:prstClr>
            </a:outerShdw>
          </a:effectLst>
        </p:spPr>
        <p:txBody>
          <a:bodyPr wrap="square" lIns="0" tIns="0" rIns="0" bIns="0" rtlCol="0" anchor="ctr" anchorCtr="0">
            <a:noAutofit/>
          </a:bodyPr>
          <a:lstStyle/>
          <a:p>
            <a:pPr>
              <a:spcBef>
                <a:spcPct val="0"/>
              </a:spcBef>
              <a:spcAft>
                <a:spcPct val="0"/>
              </a:spcAft>
            </a:pPr>
            <a:r>
              <a:rPr lang="zh-CN" altLang="en-US" sz="1200" b="1">
                <a:solidFill>
                  <a:schemeClr val="accent1"/>
                </a:solidFill>
                <a:latin typeface="微软雅黑" panose="020B0503020204020204" charset="-122"/>
                <a:ea typeface="微软雅黑" panose="020B0503020204020204" charset="-122"/>
                <a:cs typeface="+mn-ea"/>
                <a:sym typeface="+mn-ea"/>
              </a:rPr>
              <a:t>数据安全可控</a:t>
            </a:r>
          </a:p>
        </p:txBody>
      </p:sp>
      <p:sp>
        <p:nvSpPr>
          <p:cNvPr id="130" name="椭圆 129"/>
          <p:cNvSpPr/>
          <p:nvPr>
            <p:custDataLst>
              <p:tags r:id="rId12"/>
            </p:custDataLst>
          </p:nvPr>
        </p:nvSpPr>
        <p:spPr>
          <a:xfrm>
            <a:off x="8135938" y="4046928"/>
            <a:ext cx="228346" cy="228346"/>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cxnSp>
        <p:nvCxnSpPr>
          <p:cNvPr id="131" name="直接连接符 130"/>
          <p:cNvCxnSpPr/>
          <p:nvPr>
            <p:custDataLst>
              <p:tags r:id="rId13"/>
            </p:custDataLst>
          </p:nvPr>
        </p:nvCxnSpPr>
        <p:spPr>
          <a:xfrm>
            <a:off x="8418391" y="4282224"/>
            <a:ext cx="371807" cy="0"/>
          </a:xfrm>
          <a:prstGeom prst="line">
            <a:avLst/>
          </a:prstGeom>
          <a:ln w="9525">
            <a:gradFill>
              <a:gsLst>
                <a:gs pos="0">
                  <a:schemeClr val="accent1">
                    <a:lumMod val="20000"/>
                    <a:lumOff val="80000"/>
                  </a:schemeClr>
                </a:gs>
                <a:gs pos="100000">
                  <a:schemeClr val="accent1">
                    <a:alpha val="50000"/>
                  </a:schemeClr>
                </a:gs>
              </a:gsLst>
              <a:lin ang="11940000" scaled="1"/>
            </a:gradFill>
          </a:ln>
        </p:spPr>
        <p:style>
          <a:lnRef idx="2">
            <a:schemeClr val="accent1"/>
          </a:lnRef>
          <a:fillRef idx="0">
            <a:srgbClr val="FFFFFF"/>
          </a:fillRef>
          <a:effectRef idx="0">
            <a:srgbClr val="FFFFFF"/>
          </a:effectRef>
          <a:fontRef idx="minor">
            <a:schemeClr val="tx1"/>
          </a:fontRef>
        </p:style>
      </p:cxnSp>
      <p:sp>
        <p:nvSpPr>
          <p:cNvPr id="132" name="矩形 131"/>
          <p:cNvSpPr/>
          <p:nvPr>
            <p:custDataLst>
              <p:tags r:id="rId14"/>
            </p:custDataLst>
          </p:nvPr>
        </p:nvSpPr>
        <p:spPr>
          <a:xfrm>
            <a:off x="8414385" y="5123815"/>
            <a:ext cx="2905125" cy="624205"/>
          </a:xfrm>
          <a:prstGeom prst="rect">
            <a:avLst/>
          </a:prstGeom>
          <a:noFill/>
        </p:spPr>
        <p:txBody>
          <a:bodyPr wrap="square" lIns="0" tIns="0" rIns="0" bIns="0" rtlCol="0" anchor="t" anchorCtr="0">
            <a:noAutofit/>
          </a:bodyPr>
          <a:lstStyle/>
          <a:p>
            <a:pPr lvl="0" algn="l">
              <a:lnSpc>
                <a:spcPct val="130000"/>
              </a:lnSpc>
              <a:buClrTx/>
              <a:buSzTx/>
              <a:buFontTx/>
            </a:pPr>
            <a:r>
              <a:rPr lang="en-US" altLang="zh-CN" sz="1000" dirty="0">
                <a:latin typeface="微软雅黑" panose="020B0503020204020204" charset="-122"/>
                <a:ea typeface="微软雅黑" panose="020B0503020204020204" charset="-122"/>
                <a:sym typeface="+mn-ea"/>
              </a:rPr>
              <a:t>1080P</a:t>
            </a:r>
            <a:r>
              <a:rPr lang="zh-CN" altLang="en-US" sz="1000" dirty="0">
                <a:latin typeface="微软雅黑" panose="020B0503020204020204" charset="-122"/>
                <a:ea typeface="微软雅黑" panose="020B0503020204020204" charset="-122"/>
                <a:sym typeface="+mn-ea"/>
              </a:rPr>
              <a:t>以下</a:t>
            </a:r>
            <a:r>
              <a:rPr lang="zh-CN" sz="1000" dirty="0">
                <a:latin typeface="微软雅黑" panose="020B0503020204020204" charset="-122"/>
                <a:ea typeface="微软雅黑" panose="020B0503020204020204" charset="-122"/>
                <a:sym typeface="+mn-ea"/>
              </a:rPr>
              <a:t>图像增强效率可达</a:t>
            </a:r>
            <a:r>
              <a:rPr lang="en-US" altLang="zh-CN" sz="1000" dirty="0">
                <a:latin typeface="微软雅黑" panose="020B0503020204020204" charset="-122"/>
                <a:ea typeface="微软雅黑" panose="020B0503020204020204" charset="-122"/>
                <a:sym typeface="+mn-ea"/>
              </a:rPr>
              <a:t>25FPS</a:t>
            </a:r>
            <a:r>
              <a:rPr lang="zh-CN" altLang="en-US" sz="1000" dirty="0">
                <a:latin typeface="微软雅黑" panose="020B0503020204020204" charset="-122"/>
                <a:ea typeface="微软雅黑" panose="020B0503020204020204" charset="-122"/>
                <a:sym typeface="+mn-ea"/>
              </a:rPr>
              <a:t>，高效处理，效果</a:t>
            </a:r>
            <a:r>
              <a:rPr lang="zh-CN" sz="1000" dirty="0">
                <a:latin typeface="微软雅黑" panose="020B0503020204020204" charset="-122"/>
                <a:ea typeface="微软雅黑" panose="020B0503020204020204" charset="-122"/>
                <a:sym typeface="+mn-ea"/>
              </a:rPr>
              <a:t>实时可见</a:t>
            </a:r>
            <a:endParaRPr lang="en-US" altLang="zh-CN" sz="1000" dirty="0">
              <a:latin typeface="微软雅黑" panose="020B0503020204020204" charset="-122"/>
              <a:ea typeface="微软雅黑" panose="020B0503020204020204" charset="-122"/>
              <a:sym typeface="+mn-ea"/>
            </a:endParaRPr>
          </a:p>
        </p:txBody>
      </p:sp>
      <p:sp>
        <p:nvSpPr>
          <p:cNvPr id="133" name="矩形 132"/>
          <p:cNvSpPr/>
          <p:nvPr>
            <p:custDataLst>
              <p:tags r:id="rId15"/>
            </p:custDataLst>
          </p:nvPr>
        </p:nvSpPr>
        <p:spPr>
          <a:xfrm>
            <a:off x="8414086" y="4839467"/>
            <a:ext cx="2061949" cy="264385"/>
          </a:xfrm>
          <a:prstGeom prst="rect">
            <a:avLst/>
          </a:prstGeom>
          <a:noFill/>
          <a:effectLst>
            <a:outerShdw blurRad="50800" dist="38100" dir="2700000" sx="80000" sy="80000" algn="tl" rotWithShape="0">
              <a:prstClr val="black">
                <a:alpha val="13000"/>
              </a:prstClr>
            </a:outerShdw>
          </a:effectLst>
        </p:spPr>
        <p:txBody>
          <a:bodyPr wrap="square" lIns="0" tIns="0" rIns="0" bIns="0" rtlCol="0" anchor="ctr" anchorCtr="0">
            <a:noAutofit/>
          </a:bodyPr>
          <a:lstStyle/>
          <a:p>
            <a:pPr>
              <a:spcBef>
                <a:spcPct val="0"/>
              </a:spcBef>
              <a:spcAft>
                <a:spcPct val="0"/>
              </a:spcAft>
            </a:pPr>
            <a:r>
              <a:rPr lang="en-US" altLang="zh-CN" sz="1200" b="1">
                <a:solidFill>
                  <a:schemeClr val="accent1"/>
                </a:solidFill>
                <a:latin typeface="微软雅黑" panose="020B0503020204020204" charset="-122"/>
                <a:ea typeface="微软雅黑" panose="020B0503020204020204" charset="-122"/>
                <a:cs typeface="+mn-ea"/>
                <a:sym typeface="+mn-ea"/>
              </a:rPr>
              <a:t>“</a:t>
            </a:r>
            <a:r>
              <a:rPr lang="zh-CN" altLang="en-US" sz="1200" b="1">
                <a:solidFill>
                  <a:schemeClr val="accent1"/>
                </a:solidFill>
                <a:latin typeface="微软雅黑" panose="020B0503020204020204" charset="-122"/>
                <a:ea typeface="微软雅黑" panose="020B0503020204020204" charset="-122"/>
                <a:cs typeface="+mn-ea"/>
                <a:sym typeface="+mn-ea"/>
              </a:rPr>
              <a:t>零</a:t>
            </a:r>
            <a:r>
              <a:rPr lang="en-US" altLang="zh-CN" sz="1200" b="1">
                <a:solidFill>
                  <a:schemeClr val="accent1"/>
                </a:solidFill>
                <a:latin typeface="微软雅黑" panose="020B0503020204020204" charset="-122"/>
                <a:ea typeface="微软雅黑" panose="020B0503020204020204" charset="-122"/>
                <a:cs typeface="+mn-ea"/>
                <a:sym typeface="+mn-ea"/>
              </a:rPr>
              <a:t>”</a:t>
            </a:r>
            <a:r>
              <a:rPr lang="zh-CN" altLang="en-US" sz="1200" b="1">
                <a:solidFill>
                  <a:schemeClr val="accent1"/>
                </a:solidFill>
                <a:latin typeface="微软雅黑" panose="020B0503020204020204" charset="-122"/>
                <a:ea typeface="微软雅黑" panose="020B0503020204020204" charset="-122"/>
                <a:cs typeface="+mn-ea"/>
                <a:sym typeface="+mn-ea"/>
              </a:rPr>
              <a:t>延迟高效处理</a:t>
            </a:r>
          </a:p>
        </p:txBody>
      </p:sp>
      <p:sp>
        <p:nvSpPr>
          <p:cNvPr id="134" name="椭圆 133"/>
          <p:cNvSpPr/>
          <p:nvPr>
            <p:custDataLst>
              <p:tags r:id="rId16"/>
            </p:custDataLst>
          </p:nvPr>
        </p:nvSpPr>
        <p:spPr>
          <a:xfrm>
            <a:off x="8135938" y="4870046"/>
            <a:ext cx="228346" cy="228346"/>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cxnSp>
        <p:nvCxnSpPr>
          <p:cNvPr id="167" name="直接连接符 166"/>
          <p:cNvCxnSpPr/>
          <p:nvPr>
            <p:custDataLst>
              <p:tags r:id="rId17"/>
            </p:custDataLst>
          </p:nvPr>
        </p:nvCxnSpPr>
        <p:spPr>
          <a:xfrm>
            <a:off x="8418391" y="5105342"/>
            <a:ext cx="371807" cy="0"/>
          </a:xfrm>
          <a:prstGeom prst="line">
            <a:avLst/>
          </a:prstGeom>
          <a:ln w="9525">
            <a:gradFill>
              <a:gsLst>
                <a:gs pos="0">
                  <a:schemeClr val="accent1">
                    <a:lumMod val="20000"/>
                    <a:lumOff val="80000"/>
                  </a:schemeClr>
                </a:gs>
                <a:gs pos="100000">
                  <a:schemeClr val="accent1">
                    <a:alpha val="50000"/>
                  </a:schemeClr>
                </a:gs>
              </a:gsLst>
              <a:lin ang="11940000" scaled="1"/>
            </a:gradFill>
          </a:ln>
        </p:spPr>
        <p:style>
          <a:lnRef idx="2">
            <a:schemeClr val="accent1"/>
          </a:lnRef>
          <a:fillRef idx="0">
            <a:srgbClr val="FFFFFF"/>
          </a:fillRef>
          <a:effectRef idx="0">
            <a:srgbClr val="FFFFFF"/>
          </a:effectRef>
          <a:fontRef idx="minor">
            <a:schemeClr val="tx1"/>
          </a:fontRef>
        </p:style>
      </p:cxnSp>
      <p:sp>
        <p:nvSpPr>
          <p:cNvPr id="168" name="任意多边形: 形状 60"/>
          <p:cNvSpPr/>
          <p:nvPr>
            <p:custDataLst>
              <p:tags r:id="rId18"/>
            </p:custDataLst>
          </p:nvPr>
        </p:nvSpPr>
        <p:spPr>
          <a:xfrm>
            <a:off x="8196956" y="2329111"/>
            <a:ext cx="113070" cy="114669"/>
          </a:xfrm>
          <a:custGeom>
            <a:avLst/>
            <a:gdLst>
              <a:gd name="connsiteX0" fmla="*/ 24354 w 144639"/>
              <a:gd name="connsiteY0" fmla="*/ 101972 h 146685"/>
              <a:gd name="connsiteX1" fmla="*/ 79367 w 144639"/>
              <a:gd name="connsiteY1" fmla="*/ 101972 h 146685"/>
              <a:gd name="connsiteX2" fmla="*/ 83960 w 144639"/>
              <a:gd name="connsiteY2" fmla="*/ 106608 h 146685"/>
              <a:gd name="connsiteX3" fmla="*/ 79367 w 144639"/>
              <a:gd name="connsiteY3" fmla="*/ 111245 h 146685"/>
              <a:gd name="connsiteX4" fmla="*/ 24354 w 144639"/>
              <a:gd name="connsiteY4" fmla="*/ 111245 h 146685"/>
              <a:gd name="connsiteX5" fmla="*/ 19761 w 144639"/>
              <a:gd name="connsiteY5" fmla="*/ 106608 h 146685"/>
              <a:gd name="connsiteX6" fmla="*/ 24354 w 144639"/>
              <a:gd name="connsiteY6" fmla="*/ 101972 h 146685"/>
              <a:gd name="connsiteX7" fmla="*/ 119221 w 144639"/>
              <a:gd name="connsiteY7" fmla="*/ 80115 h 146685"/>
              <a:gd name="connsiteX8" fmla="*/ 121507 w 144639"/>
              <a:gd name="connsiteY8" fmla="*/ 82401 h 146685"/>
              <a:gd name="connsiteX9" fmla="*/ 121507 w 144639"/>
              <a:gd name="connsiteY9" fmla="*/ 91242 h 146685"/>
              <a:gd name="connsiteX10" fmla="*/ 122154 w 144639"/>
              <a:gd name="connsiteY10" fmla="*/ 91889 h 146685"/>
              <a:gd name="connsiteX11" fmla="*/ 130996 w 144639"/>
              <a:gd name="connsiteY11" fmla="*/ 91889 h 146685"/>
              <a:gd name="connsiteX12" fmla="*/ 133282 w 144639"/>
              <a:gd name="connsiteY12" fmla="*/ 94175 h 146685"/>
              <a:gd name="connsiteX13" fmla="*/ 131018 w 144639"/>
              <a:gd name="connsiteY13" fmla="*/ 96483 h 146685"/>
              <a:gd name="connsiteX14" fmla="*/ 122176 w 144639"/>
              <a:gd name="connsiteY14" fmla="*/ 96483 h 146685"/>
              <a:gd name="connsiteX15" fmla="*/ 116936 w 144639"/>
              <a:gd name="connsiteY15" fmla="*/ 91242 h 146685"/>
              <a:gd name="connsiteX16" fmla="*/ 116936 w 144639"/>
              <a:gd name="connsiteY16" fmla="*/ 82401 h 146685"/>
              <a:gd name="connsiteX17" fmla="*/ 119221 w 144639"/>
              <a:gd name="connsiteY17" fmla="*/ 80115 h 146685"/>
              <a:gd name="connsiteX18" fmla="*/ 120464 w 144639"/>
              <a:gd name="connsiteY18" fmla="*/ 76224 h 146685"/>
              <a:gd name="connsiteX19" fmla="*/ 105455 w 144639"/>
              <a:gd name="connsiteY19" fmla="*/ 91234 h 146685"/>
              <a:gd name="connsiteX20" fmla="*/ 120464 w 144639"/>
              <a:gd name="connsiteY20" fmla="*/ 106243 h 146685"/>
              <a:gd name="connsiteX21" fmla="*/ 135474 w 144639"/>
              <a:gd name="connsiteY21" fmla="*/ 91234 h 146685"/>
              <a:gd name="connsiteX22" fmla="*/ 120464 w 144639"/>
              <a:gd name="connsiteY22" fmla="*/ 76224 h 146685"/>
              <a:gd name="connsiteX23" fmla="*/ 24354 w 144639"/>
              <a:gd name="connsiteY23" fmla="*/ 69933 h 146685"/>
              <a:gd name="connsiteX24" fmla="*/ 79367 w 144639"/>
              <a:gd name="connsiteY24" fmla="*/ 69933 h 146685"/>
              <a:gd name="connsiteX25" fmla="*/ 83960 w 144639"/>
              <a:gd name="connsiteY25" fmla="*/ 74569 h 146685"/>
              <a:gd name="connsiteX26" fmla="*/ 79367 w 144639"/>
              <a:gd name="connsiteY26" fmla="*/ 79206 h 146685"/>
              <a:gd name="connsiteX27" fmla="*/ 24354 w 144639"/>
              <a:gd name="connsiteY27" fmla="*/ 79206 h 146685"/>
              <a:gd name="connsiteX28" fmla="*/ 19761 w 144639"/>
              <a:gd name="connsiteY28" fmla="*/ 74569 h 146685"/>
              <a:gd name="connsiteX29" fmla="*/ 24354 w 144639"/>
              <a:gd name="connsiteY29" fmla="*/ 69933 h 146685"/>
              <a:gd name="connsiteX30" fmla="*/ 120464 w 144639"/>
              <a:gd name="connsiteY30" fmla="*/ 67059 h 146685"/>
              <a:gd name="connsiteX31" fmla="*/ 144639 w 144639"/>
              <a:gd name="connsiteY31" fmla="*/ 91234 h 146685"/>
              <a:gd name="connsiteX32" fmla="*/ 120464 w 144639"/>
              <a:gd name="connsiteY32" fmla="*/ 115408 h 146685"/>
              <a:gd name="connsiteX33" fmla="*/ 96290 w 144639"/>
              <a:gd name="connsiteY33" fmla="*/ 91234 h 146685"/>
              <a:gd name="connsiteX34" fmla="*/ 120464 w 144639"/>
              <a:gd name="connsiteY34" fmla="*/ 67059 h 146685"/>
              <a:gd name="connsiteX35" fmla="*/ 24334 w 144639"/>
              <a:gd name="connsiteY35" fmla="*/ 38109 h 146685"/>
              <a:gd name="connsiteX36" fmla="*/ 93105 w 144639"/>
              <a:gd name="connsiteY36" fmla="*/ 38109 h 146685"/>
              <a:gd name="connsiteX37" fmla="*/ 97699 w 144639"/>
              <a:gd name="connsiteY37" fmla="*/ 42638 h 146685"/>
              <a:gd name="connsiteX38" fmla="*/ 93105 w 144639"/>
              <a:gd name="connsiteY38" fmla="*/ 47167 h 146685"/>
              <a:gd name="connsiteX39" fmla="*/ 24334 w 144639"/>
              <a:gd name="connsiteY39" fmla="*/ 47167 h 146685"/>
              <a:gd name="connsiteX40" fmla="*/ 19741 w 144639"/>
              <a:gd name="connsiteY40" fmla="*/ 42638 h 146685"/>
              <a:gd name="connsiteX41" fmla="*/ 24334 w 144639"/>
              <a:gd name="connsiteY41" fmla="*/ 38109 h 146685"/>
              <a:gd name="connsiteX42" fmla="*/ 12357 w 144639"/>
              <a:gd name="connsiteY42" fmla="*/ 0 h 146685"/>
              <a:gd name="connsiteX43" fmla="*/ 111426 w 144639"/>
              <a:gd name="connsiteY43" fmla="*/ 0 h 146685"/>
              <a:gd name="connsiteX44" fmla="*/ 123783 w 144639"/>
              <a:gd name="connsiteY44" fmla="*/ 11451 h 146685"/>
              <a:gd name="connsiteX45" fmla="*/ 123783 w 144639"/>
              <a:gd name="connsiteY45" fmla="*/ 54516 h 146685"/>
              <a:gd name="connsiteX46" fmla="*/ 119190 w 144639"/>
              <a:gd name="connsiteY46" fmla="*/ 59110 h 146685"/>
              <a:gd name="connsiteX47" fmla="*/ 114596 w 144639"/>
              <a:gd name="connsiteY47" fmla="*/ 54516 h 146685"/>
              <a:gd name="connsiteX48" fmla="*/ 114596 w 144639"/>
              <a:gd name="connsiteY48" fmla="*/ 11430 h 146685"/>
              <a:gd name="connsiteX49" fmla="*/ 111405 w 144639"/>
              <a:gd name="connsiteY49" fmla="*/ 9144 h 146685"/>
              <a:gd name="connsiteX50" fmla="*/ 12357 w 144639"/>
              <a:gd name="connsiteY50" fmla="*/ 9144 h 146685"/>
              <a:gd name="connsiteX51" fmla="*/ 9165 w 144639"/>
              <a:gd name="connsiteY51" fmla="*/ 11430 h 146685"/>
              <a:gd name="connsiteX52" fmla="*/ 9165 w 144639"/>
              <a:gd name="connsiteY52" fmla="*/ 135213 h 146685"/>
              <a:gd name="connsiteX53" fmla="*/ 12357 w 144639"/>
              <a:gd name="connsiteY53" fmla="*/ 137499 h 146685"/>
              <a:gd name="connsiteX54" fmla="*/ 111426 w 144639"/>
              <a:gd name="connsiteY54" fmla="*/ 137499 h 146685"/>
              <a:gd name="connsiteX55" fmla="*/ 114618 w 144639"/>
              <a:gd name="connsiteY55" fmla="*/ 135213 h 146685"/>
              <a:gd name="connsiteX56" fmla="*/ 114618 w 144639"/>
              <a:gd name="connsiteY56" fmla="*/ 127902 h 146685"/>
              <a:gd name="connsiteX57" fmla="*/ 119211 w 144639"/>
              <a:gd name="connsiteY57" fmla="*/ 123309 h 146685"/>
              <a:gd name="connsiteX58" fmla="*/ 123805 w 144639"/>
              <a:gd name="connsiteY58" fmla="*/ 127902 h 146685"/>
              <a:gd name="connsiteX59" fmla="*/ 123805 w 144639"/>
              <a:gd name="connsiteY59" fmla="*/ 135213 h 146685"/>
              <a:gd name="connsiteX60" fmla="*/ 111426 w 144639"/>
              <a:gd name="connsiteY60" fmla="*/ 146685 h 146685"/>
              <a:gd name="connsiteX61" fmla="*/ 12357 w 144639"/>
              <a:gd name="connsiteY61" fmla="*/ 146685 h 146685"/>
              <a:gd name="connsiteX62" fmla="*/ 0 w 144639"/>
              <a:gd name="connsiteY62" fmla="*/ 135234 h 146685"/>
              <a:gd name="connsiteX63" fmla="*/ 0 w 144639"/>
              <a:gd name="connsiteY63" fmla="*/ 11451 h 146685"/>
              <a:gd name="connsiteX64" fmla="*/ 12357 w 144639"/>
              <a:gd name="connsiteY64" fmla="*/ 0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44639" h="146685">
                <a:moveTo>
                  <a:pt x="24354" y="101972"/>
                </a:moveTo>
                <a:lnTo>
                  <a:pt x="79367" y="101972"/>
                </a:lnTo>
                <a:cubicBezTo>
                  <a:pt x="81890" y="101972"/>
                  <a:pt x="83960" y="104085"/>
                  <a:pt x="83960" y="106608"/>
                </a:cubicBezTo>
                <a:cubicBezTo>
                  <a:pt x="83960" y="109131"/>
                  <a:pt x="81890" y="111245"/>
                  <a:pt x="79367" y="111245"/>
                </a:cubicBezTo>
                <a:lnTo>
                  <a:pt x="24354" y="111245"/>
                </a:lnTo>
                <a:cubicBezTo>
                  <a:pt x="21831" y="111245"/>
                  <a:pt x="19761" y="109131"/>
                  <a:pt x="19761" y="106608"/>
                </a:cubicBezTo>
                <a:cubicBezTo>
                  <a:pt x="19761" y="104085"/>
                  <a:pt x="21810" y="101972"/>
                  <a:pt x="24354" y="101972"/>
                </a:cubicBezTo>
                <a:close/>
                <a:moveTo>
                  <a:pt x="119221" y="80115"/>
                </a:moveTo>
                <a:cubicBezTo>
                  <a:pt x="120472" y="80115"/>
                  <a:pt x="121507" y="81150"/>
                  <a:pt x="121507" y="82401"/>
                </a:cubicBezTo>
                <a:lnTo>
                  <a:pt x="121507" y="91242"/>
                </a:lnTo>
                <a:cubicBezTo>
                  <a:pt x="121507" y="91609"/>
                  <a:pt x="121788" y="91889"/>
                  <a:pt x="122154" y="91889"/>
                </a:cubicBezTo>
                <a:lnTo>
                  <a:pt x="130996" y="91889"/>
                </a:lnTo>
                <a:cubicBezTo>
                  <a:pt x="132268" y="91889"/>
                  <a:pt x="133282" y="92924"/>
                  <a:pt x="133282" y="94175"/>
                </a:cubicBezTo>
                <a:cubicBezTo>
                  <a:pt x="133282" y="95426"/>
                  <a:pt x="132290" y="96483"/>
                  <a:pt x="131018" y="96483"/>
                </a:cubicBezTo>
                <a:lnTo>
                  <a:pt x="122176" y="96483"/>
                </a:lnTo>
                <a:cubicBezTo>
                  <a:pt x="119286" y="96483"/>
                  <a:pt x="116936" y="94132"/>
                  <a:pt x="116936" y="91242"/>
                </a:cubicBezTo>
                <a:lnTo>
                  <a:pt x="116936" y="82401"/>
                </a:lnTo>
                <a:cubicBezTo>
                  <a:pt x="116936" y="81128"/>
                  <a:pt x="117971" y="80115"/>
                  <a:pt x="119221" y="80115"/>
                </a:cubicBezTo>
                <a:close/>
                <a:moveTo>
                  <a:pt x="120464" y="76224"/>
                </a:moveTo>
                <a:cubicBezTo>
                  <a:pt x="112183" y="76224"/>
                  <a:pt x="105455" y="82953"/>
                  <a:pt x="105455" y="91234"/>
                </a:cubicBezTo>
                <a:cubicBezTo>
                  <a:pt x="105455" y="99515"/>
                  <a:pt x="112183" y="106243"/>
                  <a:pt x="120464" y="106243"/>
                </a:cubicBezTo>
                <a:cubicBezTo>
                  <a:pt x="128745" y="106243"/>
                  <a:pt x="135474" y="99515"/>
                  <a:pt x="135474" y="91234"/>
                </a:cubicBezTo>
                <a:cubicBezTo>
                  <a:pt x="135474" y="82953"/>
                  <a:pt x="128745" y="76224"/>
                  <a:pt x="120464" y="76224"/>
                </a:cubicBezTo>
                <a:close/>
                <a:moveTo>
                  <a:pt x="24354" y="69933"/>
                </a:moveTo>
                <a:lnTo>
                  <a:pt x="79367" y="69933"/>
                </a:lnTo>
                <a:cubicBezTo>
                  <a:pt x="81890" y="69933"/>
                  <a:pt x="83960" y="72046"/>
                  <a:pt x="83960" y="74569"/>
                </a:cubicBezTo>
                <a:cubicBezTo>
                  <a:pt x="83960" y="77092"/>
                  <a:pt x="81890" y="79206"/>
                  <a:pt x="79367" y="79206"/>
                </a:cubicBezTo>
                <a:lnTo>
                  <a:pt x="24354" y="79206"/>
                </a:lnTo>
                <a:cubicBezTo>
                  <a:pt x="21831" y="79206"/>
                  <a:pt x="19761" y="77092"/>
                  <a:pt x="19761" y="74569"/>
                </a:cubicBezTo>
                <a:cubicBezTo>
                  <a:pt x="19761" y="72046"/>
                  <a:pt x="21810" y="69933"/>
                  <a:pt x="24354" y="69933"/>
                </a:cubicBezTo>
                <a:close/>
                <a:moveTo>
                  <a:pt x="120464" y="67059"/>
                </a:moveTo>
                <a:cubicBezTo>
                  <a:pt x="133792" y="67059"/>
                  <a:pt x="144639" y="77907"/>
                  <a:pt x="144639" y="91234"/>
                </a:cubicBezTo>
                <a:cubicBezTo>
                  <a:pt x="144639" y="104561"/>
                  <a:pt x="133792" y="115408"/>
                  <a:pt x="120464" y="115408"/>
                </a:cubicBezTo>
                <a:cubicBezTo>
                  <a:pt x="107137" y="115408"/>
                  <a:pt x="96290" y="104561"/>
                  <a:pt x="96290" y="91234"/>
                </a:cubicBezTo>
                <a:cubicBezTo>
                  <a:pt x="96290" y="77907"/>
                  <a:pt x="107137" y="67059"/>
                  <a:pt x="120464" y="67059"/>
                </a:cubicBezTo>
                <a:close/>
                <a:moveTo>
                  <a:pt x="24334" y="38109"/>
                </a:moveTo>
                <a:lnTo>
                  <a:pt x="93105" y="38109"/>
                </a:lnTo>
                <a:cubicBezTo>
                  <a:pt x="95650" y="38109"/>
                  <a:pt x="97699" y="40115"/>
                  <a:pt x="97699" y="42638"/>
                </a:cubicBezTo>
                <a:cubicBezTo>
                  <a:pt x="97699" y="45161"/>
                  <a:pt x="95628" y="47167"/>
                  <a:pt x="93105" y="47167"/>
                </a:cubicBezTo>
                <a:lnTo>
                  <a:pt x="24334" y="47167"/>
                </a:lnTo>
                <a:cubicBezTo>
                  <a:pt x="21811" y="47167"/>
                  <a:pt x="19741" y="45161"/>
                  <a:pt x="19741" y="42638"/>
                </a:cubicBezTo>
                <a:cubicBezTo>
                  <a:pt x="19741" y="40115"/>
                  <a:pt x="21790" y="38109"/>
                  <a:pt x="24334" y="38109"/>
                </a:cubicBezTo>
                <a:close/>
                <a:moveTo>
                  <a:pt x="12357" y="0"/>
                </a:moveTo>
                <a:lnTo>
                  <a:pt x="111426" y="0"/>
                </a:lnTo>
                <a:cubicBezTo>
                  <a:pt x="118241" y="0"/>
                  <a:pt x="123783" y="5133"/>
                  <a:pt x="123783" y="11451"/>
                </a:cubicBezTo>
                <a:lnTo>
                  <a:pt x="123783" y="54516"/>
                </a:lnTo>
                <a:cubicBezTo>
                  <a:pt x="123783" y="57040"/>
                  <a:pt x="121734" y="59110"/>
                  <a:pt x="119190" y="59110"/>
                </a:cubicBezTo>
                <a:cubicBezTo>
                  <a:pt x="116645" y="59110"/>
                  <a:pt x="114596" y="57061"/>
                  <a:pt x="114596" y="54516"/>
                </a:cubicBezTo>
                <a:lnTo>
                  <a:pt x="114596" y="11430"/>
                </a:lnTo>
                <a:cubicBezTo>
                  <a:pt x="114596" y="10200"/>
                  <a:pt x="113108" y="9144"/>
                  <a:pt x="111405" y="9144"/>
                </a:cubicBezTo>
                <a:lnTo>
                  <a:pt x="12357" y="9144"/>
                </a:lnTo>
                <a:cubicBezTo>
                  <a:pt x="10653" y="9144"/>
                  <a:pt x="9165" y="10222"/>
                  <a:pt x="9165" y="11430"/>
                </a:cubicBezTo>
                <a:lnTo>
                  <a:pt x="9165" y="135213"/>
                </a:lnTo>
                <a:cubicBezTo>
                  <a:pt x="9165" y="136442"/>
                  <a:pt x="10653" y="137499"/>
                  <a:pt x="12357" y="137499"/>
                </a:cubicBezTo>
                <a:lnTo>
                  <a:pt x="111426" y="137499"/>
                </a:lnTo>
                <a:cubicBezTo>
                  <a:pt x="113130" y="137499"/>
                  <a:pt x="114618" y="136420"/>
                  <a:pt x="114618" y="135213"/>
                </a:cubicBezTo>
                <a:lnTo>
                  <a:pt x="114618" y="127902"/>
                </a:lnTo>
                <a:cubicBezTo>
                  <a:pt x="114618" y="125379"/>
                  <a:pt x="116667" y="123309"/>
                  <a:pt x="119211" y="123309"/>
                </a:cubicBezTo>
                <a:cubicBezTo>
                  <a:pt x="121756" y="123309"/>
                  <a:pt x="123805" y="125357"/>
                  <a:pt x="123805" y="127902"/>
                </a:cubicBezTo>
                <a:lnTo>
                  <a:pt x="123805" y="135213"/>
                </a:lnTo>
                <a:cubicBezTo>
                  <a:pt x="123783" y="141531"/>
                  <a:pt x="118241" y="146685"/>
                  <a:pt x="111426" y="146685"/>
                </a:cubicBezTo>
                <a:lnTo>
                  <a:pt x="12357" y="146685"/>
                </a:lnTo>
                <a:cubicBezTo>
                  <a:pt x="5542" y="146685"/>
                  <a:pt x="0" y="141553"/>
                  <a:pt x="0" y="135234"/>
                </a:cubicBezTo>
                <a:lnTo>
                  <a:pt x="0" y="11451"/>
                </a:lnTo>
                <a:cubicBezTo>
                  <a:pt x="0" y="5133"/>
                  <a:pt x="5542" y="0"/>
                  <a:pt x="12357" y="0"/>
                </a:cubicBezTo>
                <a:close/>
              </a:path>
            </a:pathLst>
          </a:custGeom>
          <a:solidFill>
            <a:srgbClr val="FFFFFF"/>
          </a:solidFill>
          <a:ln w="210" cap="flat">
            <a:noFill/>
            <a:prstDash val="solid"/>
            <a:miter/>
          </a:ln>
        </p:spPr>
        <p:txBody>
          <a:bodyPr rtlCol="0" anchor="ctr"/>
          <a:lstStyle/>
          <a:p>
            <a:endParaRPr lang="zh-CN" altLang="en-US" sz="1400">
              <a:latin typeface="微软雅黑" panose="020B0503020204020204" charset="-122"/>
              <a:ea typeface="微软雅黑" panose="020B0503020204020204" charset="-122"/>
            </a:endParaRPr>
          </a:p>
        </p:txBody>
      </p:sp>
      <p:sp>
        <p:nvSpPr>
          <p:cNvPr id="169" name="任意多边形: 形状 61"/>
          <p:cNvSpPr/>
          <p:nvPr>
            <p:custDataLst>
              <p:tags r:id="rId19"/>
            </p:custDataLst>
          </p:nvPr>
        </p:nvSpPr>
        <p:spPr>
          <a:xfrm>
            <a:off x="8199196" y="3223939"/>
            <a:ext cx="107619" cy="113677"/>
          </a:xfrm>
          <a:custGeom>
            <a:avLst/>
            <a:gdLst>
              <a:gd name="connsiteX0" fmla="*/ 24655 w 137666"/>
              <a:gd name="connsiteY0" fmla="*/ 99862 h 145415"/>
              <a:gd name="connsiteX1" fmla="*/ 79185 w 137666"/>
              <a:gd name="connsiteY1" fmla="*/ 99862 h 145415"/>
              <a:gd name="connsiteX2" fmla="*/ 83719 w 137666"/>
              <a:gd name="connsiteY2" fmla="*/ 104439 h 145415"/>
              <a:gd name="connsiteX3" fmla="*/ 79185 w 137666"/>
              <a:gd name="connsiteY3" fmla="*/ 109016 h 145415"/>
              <a:gd name="connsiteX4" fmla="*/ 24655 w 137666"/>
              <a:gd name="connsiteY4" fmla="*/ 109016 h 145415"/>
              <a:gd name="connsiteX5" fmla="*/ 20121 w 137666"/>
              <a:gd name="connsiteY5" fmla="*/ 104439 h 145415"/>
              <a:gd name="connsiteX6" fmla="*/ 24655 w 137666"/>
              <a:gd name="connsiteY6" fmla="*/ 99862 h 145415"/>
              <a:gd name="connsiteX7" fmla="*/ 24655 w 137666"/>
              <a:gd name="connsiteY7" fmla="*/ 68131 h 145415"/>
              <a:gd name="connsiteX8" fmla="*/ 79185 w 137666"/>
              <a:gd name="connsiteY8" fmla="*/ 68131 h 145415"/>
              <a:gd name="connsiteX9" fmla="*/ 83719 w 137666"/>
              <a:gd name="connsiteY9" fmla="*/ 72708 h 145415"/>
              <a:gd name="connsiteX10" fmla="*/ 79185 w 137666"/>
              <a:gd name="connsiteY10" fmla="*/ 77285 h 145415"/>
              <a:gd name="connsiteX11" fmla="*/ 24655 w 137666"/>
              <a:gd name="connsiteY11" fmla="*/ 77285 h 145415"/>
              <a:gd name="connsiteX12" fmla="*/ 20121 w 137666"/>
              <a:gd name="connsiteY12" fmla="*/ 72708 h 145415"/>
              <a:gd name="connsiteX13" fmla="*/ 24655 w 137666"/>
              <a:gd name="connsiteY13" fmla="*/ 68131 h 145415"/>
              <a:gd name="connsiteX14" fmla="*/ 135394 w 137666"/>
              <a:gd name="connsiteY14" fmla="*/ 44826 h 145415"/>
              <a:gd name="connsiteX15" fmla="*/ 137050 w 137666"/>
              <a:gd name="connsiteY15" fmla="*/ 51038 h 145415"/>
              <a:gd name="connsiteX16" fmla="*/ 98212 w 137666"/>
              <a:gd name="connsiteY16" fmla="*/ 118297 h 145415"/>
              <a:gd name="connsiteX17" fmla="*/ 94267 w 137666"/>
              <a:gd name="connsiteY17" fmla="*/ 120563 h 145415"/>
              <a:gd name="connsiteX18" fmla="*/ 92000 w 137666"/>
              <a:gd name="connsiteY18" fmla="*/ 119953 h 145415"/>
              <a:gd name="connsiteX19" fmla="*/ 90344 w 137666"/>
              <a:gd name="connsiteY19" fmla="*/ 113742 h 145415"/>
              <a:gd name="connsiteX20" fmla="*/ 129182 w 137666"/>
              <a:gd name="connsiteY20" fmla="*/ 46483 h 145415"/>
              <a:gd name="connsiteX21" fmla="*/ 135394 w 137666"/>
              <a:gd name="connsiteY21" fmla="*/ 44826 h 145415"/>
              <a:gd name="connsiteX22" fmla="*/ 24635 w 137666"/>
              <a:gd name="connsiteY22" fmla="*/ 36401 h 145415"/>
              <a:gd name="connsiteX23" fmla="*/ 92788 w 137666"/>
              <a:gd name="connsiteY23" fmla="*/ 36401 h 145415"/>
              <a:gd name="connsiteX24" fmla="*/ 97321 w 137666"/>
              <a:gd name="connsiteY24" fmla="*/ 40978 h 145415"/>
              <a:gd name="connsiteX25" fmla="*/ 92810 w 137666"/>
              <a:gd name="connsiteY25" fmla="*/ 45555 h 145415"/>
              <a:gd name="connsiteX26" fmla="*/ 24635 w 137666"/>
              <a:gd name="connsiteY26" fmla="*/ 45555 h 145415"/>
              <a:gd name="connsiteX27" fmla="*/ 20102 w 137666"/>
              <a:gd name="connsiteY27" fmla="*/ 40978 h 145415"/>
              <a:gd name="connsiteX28" fmla="*/ 24635 w 137666"/>
              <a:gd name="connsiteY28" fmla="*/ 36401 h 145415"/>
              <a:gd name="connsiteX29" fmla="*/ 12248 w 137666"/>
              <a:gd name="connsiteY29" fmla="*/ 0 h 145415"/>
              <a:gd name="connsiteX30" fmla="*/ 110434 w 137666"/>
              <a:gd name="connsiteY30" fmla="*/ 0 h 145415"/>
              <a:gd name="connsiteX31" fmla="*/ 122683 w 137666"/>
              <a:gd name="connsiteY31" fmla="*/ 11355 h 145415"/>
              <a:gd name="connsiteX32" fmla="*/ 122683 w 137666"/>
              <a:gd name="connsiteY32" fmla="*/ 29772 h 145415"/>
              <a:gd name="connsiteX33" fmla="*/ 118149 w 137666"/>
              <a:gd name="connsiteY33" fmla="*/ 34305 h 145415"/>
              <a:gd name="connsiteX34" fmla="*/ 113616 w 137666"/>
              <a:gd name="connsiteY34" fmla="*/ 29772 h 145415"/>
              <a:gd name="connsiteX35" fmla="*/ 113616 w 137666"/>
              <a:gd name="connsiteY35" fmla="*/ 11377 h 145415"/>
              <a:gd name="connsiteX36" fmla="*/ 110456 w 137666"/>
              <a:gd name="connsiteY36" fmla="*/ 9110 h 145415"/>
              <a:gd name="connsiteX37" fmla="*/ 12248 w 137666"/>
              <a:gd name="connsiteY37" fmla="*/ 9110 h 145415"/>
              <a:gd name="connsiteX38" fmla="*/ 9088 w 137666"/>
              <a:gd name="connsiteY38" fmla="*/ 11377 h 145415"/>
              <a:gd name="connsiteX39" fmla="*/ 9088 w 137666"/>
              <a:gd name="connsiteY39" fmla="*/ 134060 h 145415"/>
              <a:gd name="connsiteX40" fmla="*/ 12248 w 137666"/>
              <a:gd name="connsiteY40" fmla="*/ 136327 h 145415"/>
              <a:gd name="connsiteX41" fmla="*/ 110434 w 137666"/>
              <a:gd name="connsiteY41" fmla="*/ 136327 h 145415"/>
              <a:gd name="connsiteX42" fmla="*/ 113594 w 137666"/>
              <a:gd name="connsiteY42" fmla="*/ 134060 h 145415"/>
              <a:gd name="connsiteX43" fmla="*/ 113594 w 137666"/>
              <a:gd name="connsiteY43" fmla="*/ 126824 h 145415"/>
              <a:gd name="connsiteX44" fmla="*/ 118128 w 137666"/>
              <a:gd name="connsiteY44" fmla="*/ 122291 h 145415"/>
              <a:gd name="connsiteX45" fmla="*/ 122661 w 137666"/>
              <a:gd name="connsiteY45" fmla="*/ 126824 h 145415"/>
              <a:gd name="connsiteX46" fmla="*/ 122661 w 137666"/>
              <a:gd name="connsiteY46" fmla="*/ 134060 h 145415"/>
              <a:gd name="connsiteX47" fmla="*/ 110434 w 137666"/>
              <a:gd name="connsiteY47" fmla="*/ 145415 h 145415"/>
              <a:gd name="connsiteX48" fmla="*/ 12248 w 137666"/>
              <a:gd name="connsiteY48" fmla="*/ 145415 h 145415"/>
              <a:gd name="connsiteX49" fmla="*/ 0 w 137666"/>
              <a:gd name="connsiteY49" fmla="*/ 134060 h 145415"/>
              <a:gd name="connsiteX50" fmla="*/ 0 w 137666"/>
              <a:gd name="connsiteY50" fmla="*/ 11355 h 145415"/>
              <a:gd name="connsiteX51" fmla="*/ 12248 w 137666"/>
              <a:gd name="connsiteY51" fmla="*/ 0 h 14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37666" h="145415">
                <a:moveTo>
                  <a:pt x="24655" y="99862"/>
                </a:moveTo>
                <a:lnTo>
                  <a:pt x="79185" y="99862"/>
                </a:lnTo>
                <a:cubicBezTo>
                  <a:pt x="81692" y="99862"/>
                  <a:pt x="83719" y="101933"/>
                  <a:pt x="83719" y="104439"/>
                </a:cubicBezTo>
                <a:cubicBezTo>
                  <a:pt x="83719" y="106945"/>
                  <a:pt x="81692" y="109016"/>
                  <a:pt x="79185" y="109016"/>
                </a:cubicBezTo>
                <a:lnTo>
                  <a:pt x="24655" y="109016"/>
                </a:lnTo>
                <a:cubicBezTo>
                  <a:pt x="22148" y="109016"/>
                  <a:pt x="20121" y="106945"/>
                  <a:pt x="20121" y="104439"/>
                </a:cubicBezTo>
                <a:cubicBezTo>
                  <a:pt x="20121" y="101933"/>
                  <a:pt x="22148" y="99862"/>
                  <a:pt x="24655" y="99862"/>
                </a:cubicBezTo>
                <a:close/>
                <a:moveTo>
                  <a:pt x="24655" y="68131"/>
                </a:moveTo>
                <a:lnTo>
                  <a:pt x="79185" y="68131"/>
                </a:lnTo>
                <a:cubicBezTo>
                  <a:pt x="81692" y="68131"/>
                  <a:pt x="83719" y="70202"/>
                  <a:pt x="83719" y="72708"/>
                </a:cubicBezTo>
                <a:cubicBezTo>
                  <a:pt x="83719" y="75214"/>
                  <a:pt x="81692" y="77285"/>
                  <a:pt x="79185" y="77285"/>
                </a:cubicBezTo>
                <a:lnTo>
                  <a:pt x="24655" y="77285"/>
                </a:lnTo>
                <a:cubicBezTo>
                  <a:pt x="22148" y="77285"/>
                  <a:pt x="20121" y="75214"/>
                  <a:pt x="20121" y="72708"/>
                </a:cubicBezTo>
                <a:cubicBezTo>
                  <a:pt x="20121" y="70202"/>
                  <a:pt x="22148" y="68131"/>
                  <a:pt x="24655" y="68131"/>
                </a:cubicBezTo>
                <a:close/>
                <a:moveTo>
                  <a:pt x="135394" y="44826"/>
                </a:moveTo>
                <a:cubicBezTo>
                  <a:pt x="137573" y="46090"/>
                  <a:pt x="138314" y="48858"/>
                  <a:pt x="137050" y="51038"/>
                </a:cubicBezTo>
                <a:lnTo>
                  <a:pt x="98212" y="118297"/>
                </a:lnTo>
                <a:cubicBezTo>
                  <a:pt x="97362" y="119757"/>
                  <a:pt x="95836" y="120563"/>
                  <a:pt x="94267" y="120563"/>
                </a:cubicBezTo>
                <a:cubicBezTo>
                  <a:pt x="93504" y="120563"/>
                  <a:pt x="92720" y="120367"/>
                  <a:pt x="92000" y="119953"/>
                </a:cubicBezTo>
                <a:cubicBezTo>
                  <a:pt x="89821" y="118689"/>
                  <a:pt x="89080" y="115921"/>
                  <a:pt x="90344" y="113742"/>
                </a:cubicBezTo>
                <a:lnTo>
                  <a:pt x="129182" y="46483"/>
                </a:lnTo>
                <a:cubicBezTo>
                  <a:pt x="130446" y="44303"/>
                  <a:pt x="133214" y="43562"/>
                  <a:pt x="135394" y="44826"/>
                </a:cubicBezTo>
                <a:close/>
                <a:moveTo>
                  <a:pt x="24635" y="36401"/>
                </a:moveTo>
                <a:lnTo>
                  <a:pt x="92788" y="36401"/>
                </a:lnTo>
                <a:cubicBezTo>
                  <a:pt x="95294" y="36401"/>
                  <a:pt x="97321" y="38471"/>
                  <a:pt x="97321" y="40978"/>
                </a:cubicBezTo>
                <a:cubicBezTo>
                  <a:pt x="97321" y="43484"/>
                  <a:pt x="95316" y="45555"/>
                  <a:pt x="92810" y="45555"/>
                </a:cubicBezTo>
                <a:lnTo>
                  <a:pt x="24635" y="45555"/>
                </a:lnTo>
                <a:cubicBezTo>
                  <a:pt x="22129" y="45555"/>
                  <a:pt x="20102" y="43484"/>
                  <a:pt x="20102" y="40978"/>
                </a:cubicBezTo>
                <a:cubicBezTo>
                  <a:pt x="20102" y="38471"/>
                  <a:pt x="22129" y="36401"/>
                  <a:pt x="24635" y="36401"/>
                </a:cubicBezTo>
                <a:close/>
                <a:moveTo>
                  <a:pt x="12248" y="0"/>
                </a:moveTo>
                <a:lnTo>
                  <a:pt x="110434" y="0"/>
                </a:lnTo>
                <a:cubicBezTo>
                  <a:pt x="117190" y="0"/>
                  <a:pt x="122683" y="5100"/>
                  <a:pt x="122683" y="11355"/>
                </a:cubicBezTo>
                <a:lnTo>
                  <a:pt x="122683" y="29772"/>
                </a:lnTo>
                <a:cubicBezTo>
                  <a:pt x="122683" y="32278"/>
                  <a:pt x="120656" y="34305"/>
                  <a:pt x="118149" y="34305"/>
                </a:cubicBezTo>
                <a:cubicBezTo>
                  <a:pt x="115643" y="34305"/>
                  <a:pt x="113616" y="32278"/>
                  <a:pt x="113616" y="29772"/>
                </a:cubicBezTo>
                <a:lnTo>
                  <a:pt x="113616" y="11377"/>
                </a:lnTo>
                <a:cubicBezTo>
                  <a:pt x="113616" y="10156"/>
                  <a:pt x="112134" y="9110"/>
                  <a:pt x="110456" y="9110"/>
                </a:cubicBezTo>
                <a:lnTo>
                  <a:pt x="12248" y="9110"/>
                </a:lnTo>
                <a:cubicBezTo>
                  <a:pt x="10570" y="9110"/>
                  <a:pt x="9088" y="10178"/>
                  <a:pt x="9088" y="11377"/>
                </a:cubicBezTo>
                <a:lnTo>
                  <a:pt x="9088" y="134060"/>
                </a:lnTo>
                <a:cubicBezTo>
                  <a:pt x="9088" y="135280"/>
                  <a:pt x="10570" y="136327"/>
                  <a:pt x="12248" y="136327"/>
                </a:cubicBezTo>
                <a:lnTo>
                  <a:pt x="110434" y="136327"/>
                </a:lnTo>
                <a:cubicBezTo>
                  <a:pt x="112112" y="136327"/>
                  <a:pt x="113594" y="135259"/>
                  <a:pt x="113594" y="134060"/>
                </a:cubicBezTo>
                <a:lnTo>
                  <a:pt x="113594" y="126824"/>
                </a:lnTo>
                <a:cubicBezTo>
                  <a:pt x="113594" y="124318"/>
                  <a:pt x="115621" y="122291"/>
                  <a:pt x="118128" y="122291"/>
                </a:cubicBezTo>
                <a:cubicBezTo>
                  <a:pt x="120634" y="122291"/>
                  <a:pt x="122661" y="124318"/>
                  <a:pt x="122661" y="126824"/>
                </a:cubicBezTo>
                <a:lnTo>
                  <a:pt x="122661" y="134060"/>
                </a:lnTo>
                <a:cubicBezTo>
                  <a:pt x="122683" y="140315"/>
                  <a:pt x="117190" y="145415"/>
                  <a:pt x="110434" y="145415"/>
                </a:cubicBezTo>
                <a:lnTo>
                  <a:pt x="12248" y="145415"/>
                </a:lnTo>
                <a:cubicBezTo>
                  <a:pt x="5492" y="145415"/>
                  <a:pt x="0" y="140315"/>
                  <a:pt x="0" y="134060"/>
                </a:cubicBezTo>
                <a:lnTo>
                  <a:pt x="0" y="11355"/>
                </a:lnTo>
                <a:cubicBezTo>
                  <a:pt x="0" y="5100"/>
                  <a:pt x="5492" y="0"/>
                  <a:pt x="12248" y="0"/>
                </a:cubicBezTo>
                <a:close/>
              </a:path>
            </a:pathLst>
          </a:custGeom>
          <a:solidFill>
            <a:srgbClr val="FFFFFF"/>
          </a:solidFill>
          <a:ln w="214" cap="flat">
            <a:noFill/>
            <a:prstDash val="solid"/>
            <a:miter/>
          </a:ln>
        </p:spPr>
        <p:txBody>
          <a:bodyPr rtlCol="0" anchor="ctr"/>
          <a:lstStyle/>
          <a:p>
            <a:endParaRPr lang="zh-CN" altLang="en-US" sz="1400">
              <a:latin typeface="微软雅黑" panose="020B0503020204020204" charset="-122"/>
              <a:ea typeface="微软雅黑" panose="020B0503020204020204" charset="-122"/>
            </a:endParaRPr>
          </a:p>
        </p:txBody>
      </p:sp>
      <p:sp>
        <p:nvSpPr>
          <p:cNvPr id="170" name="任意多边形: 形状 62"/>
          <p:cNvSpPr/>
          <p:nvPr>
            <p:custDataLst>
              <p:tags r:id="rId20"/>
            </p:custDataLst>
          </p:nvPr>
        </p:nvSpPr>
        <p:spPr>
          <a:xfrm>
            <a:off x="8197134" y="4104513"/>
            <a:ext cx="105273" cy="112570"/>
          </a:xfrm>
          <a:custGeom>
            <a:avLst/>
            <a:gdLst>
              <a:gd name="connsiteX0" fmla="*/ 117386 w 134665"/>
              <a:gd name="connsiteY0" fmla="*/ 103609 h 144000"/>
              <a:gd name="connsiteX1" fmla="*/ 122189 w 134665"/>
              <a:gd name="connsiteY1" fmla="*/ 108412 h 144000"/>
              <a:gd name="connsiteX2" fmla="*/ 117386 w 134665"/>
              <a:gd name="connsiteY2" fmla="*/ 113215 h 144000"/>
              <a:gd name="connsiteX3" fmla="*/ 112583 w 134665"/>
              <a:gd name="connsiteY3" fmla="*/ 108412 h 144000"/>
              <a:gd name="connsiteX4" fmla="*/ 117386 w 134665"/>
              <a:gd name="connsiteY4" fmla="*/ 103609 h 144000"/>
              <a:gd name="connsiteX5" fmla="*/ 24334 w 134665"/>
              <a:gd name="connsiteY5" fmla="*/ 98819 h 144000"/>
              <a:gd name="connsiteX6" fmla="*/ 91843 w 134665"/>
              <a:gd name="connsiteY6" fmla="*/ 98819 h 144000"/>
              <a:gd name="connsiteX7" fmla="*/ 96334 w 134665"/>
              <a:gd name="connsiteY7" fmla="*/ 103378 h 144000"/>
              <a:gd name="connsiteX8" fmla="*/ 91843 w 134665"/>
              <a:gd name="connsiteY8" fmla="*/ 107936 h 144000"/>
              <a:gd name="connsiteX9" fmla="*/ 24334 w 134665"/>
              <a:gd name="connsiteY9" fmla="*/ 107936 h 144000"/>
              <a:gd name="connsiteX10" fmla="*/ 19843 w 134665"/>
              <a:gd name="connsiteY10" fmla="*/ 103378 h 144000"/>
              <a:gd name="connsiteX11" fmla="*/ 24334 w 134665"/>
              <a:gd name="connsiteY11" fmla="*/ 98819 h 144000"/>
              <a:gd name="connsiteX12" fmla="*/ 24353 w 134665"/>
              <a:gd name="connsiteY12" fmla="*/ 67552 h 144000"/>
              <a:gd name="connsiteX13" fmla="*/ 78342 w 134665"/>
              <a:gd name="connsiteY13" fmla="*/ 67552 h 144000"/>
              <a:gd name="connsiteX14" fmla="*/ 82833 w 134665"/>
              <a:gd name="connsiteY14" fmla="*/ 71999 h 144000"/>
              <a:gd name="connsiteX15" fmla="*/ 78364 w 134665"/>
              <a:gd name="connsiteY15" fmla="*/ 76446 h 144000"/>
              <a:gd name="connsiteX16" fmla="*/ 24353 w 134665"/>
              <a:gd name="connsiteY16" fmla="*/ 76446 h 144000"/>
              <a:gd name="connsiteX17" fmla="*/ 19861 w 134665"/>
              <a:gd name="connsiteY17" fmla="*/ 71999 h 144000"/>
              <a:gd name="connsiteX18" fmla="*/ 24353 w 134665"/>
              <a:gd name="connsiteY18" fmla="*/ 67552 h 144000"/>
              <a:gd name="connsiteX19" fmla="*/ 116454 w 134665"/>
              <a:gd name="connsiteY19" fmla="*/ 45446 h 144000"/>
              <a:gd name="connsiteX20" fmla="*/ 129320 w 134665"/>
              <a:gd name="connsiteY20" fmla="*/ 50783 h 144000"/>
              <a:gd name="connsiteX21" fmla="*/ 134480 w 134665"/>
              <a:gd name="connsiteY21" fmla="*/ 63211 h 144000"/>
              <a:gd name="connsiteX22" fmla="*/ 134557 w 134665"/>
              <a:gd name="connsiteY22" fmla="*/ 63284 h 144000"/>
              <a:gd name="connsiteX23" fmla="*/ 134542 w 134665"/>
              <a:gd name="connsiteY23" fmla="*/ 63360 h 144000"/>
              <a:gd name="connsiteX24" fmla="*/ 134665 w 134665"/>
              <a:gd name="connsiteY24" fmla="*/ 63658 h 144000"/>
              <a:gd name="connsiteX25" fmla="*/ 134435 w 134665"/>
              <a:gd name="connsiteY25" fmla="*/ 63886 h 144000"/>
              <a:gd name="connsiteX26" fmla="*/ 133387 w 134665"/>
              <a:gd name="connsiteY26" fmla="*/ 69076 h 144000"/>
              <a:gd name="connsiteX27" fmla="*/ 124795 w 134665"/>
              <a:gd name="connsiteY27" fmla="*/ 81407 h 144000"/>
              <a:gd name="connsiteX28" fmla="*/ 121860 w 134665"/>
              <a:gd name="connsiteY28" fmla="*/ 88722 h 144000"/>
              <a:gd name="connsiteX29" fmla="*/ 121860 w 134665"/>
              <a:gd name="connsiteY29" fmla="*/ 96016 h 144000"/>
              <a:gd name="connsiteX30" fmla="*/ 117368 w 134665"/>
              <a:gd name="connsiteY30" fmla="*/ 100507 h 144000"/>
              <a:gd name="connsiteX31" fmla="*/ 112877 w 134665"/>
              <a:gd name="connsiteY31" fmla="*/ 96016 h 144000"/>
              <a:gd name="connsiteX32" fmla="*/ 112877 w 134665"/>
              <a:gd name="connsiteY32" fmla="*/ 88722 h 144000"/>
              <a:gd name="connsiteX33" fmla="*/ 118547 w 134665"/>
              <a:gd name="connsiteY33" fmla="*/ 74936 h 144000"/>
              <a:gd name="connsiteX34" fmla="*/ 124620 w 134665"/>
              <a:gd name="connsiteY34" fmla="*/ 66784 h 144000"/>
              <a:gd name="connsiteX35" fmla="*/ 125569 w 134665"/>
              <a:gd name="connsiteY35" fmla="*/ 63566 h 144000"/>
              <a:gd name="connsiteX36" fmla="*/ 116454 w 134665"/>
              <a:gd name="connsiteY36" fmla="*/ 54430 h 144000"/>
              <a:gd name="connsiteX37" fmla="*/ 107226 w 134665"/>
              <a:gd name="connsiteY37" fmla="*/ 63658 h 144000"/>
              <a:gd name="connsiteX38" fmla="*/ 102734 w 134665"/>
              <a:gd name="connsiteY38" fmla="*/ 68149 h 144000"/>
              <a:gd name="connsiteX39" fmla="*/ 98243 w 134665"/>
              <a:gd name="connsiteY39" fmla="*/ 63658 h 144000"/>
              <a:gd name="connsiteX40" fmla="*/ 116454 w 134665"/>
              <a:gd name="connsiteY40" fmla="*/ 45446 h 144000"/>
              <a:gd name="connsiteX41" fmla="*/ 24334 w 134665"/>
              <a:gd name="connsiteY41" fmla="*/ 36063 h 144000"/>
              <a:gd name="connsiteX42" fmla="*/ 91843 w 134665"/>
              <a:gd name="connsiteY42" fmla="*/ 36063 h 144000"/>
              <a:gd name="connsiteX43" fmla="*/ 96334 w 134665"/>
              <a:gd name="connsiteY43" fmla="*/ 40621 h 144000"/>
              <a:gd name="connsiteX44" fmla="*/ 91843 w 134665"/>
              <a:gd name="connsiteY44" fmla="*/ 45179 h 144000"/>
              <a:gd name="connsiteX45" fmla="*/ 24334 w 134665"/>
              <a:gd name="connsiteY45" fmla="*/ 45179 h 144000"/>
              <a:gd name="connsiteX46" fmla="*/ 19843 w 134665"/>
              <a:gd name="connsiteY46" fmla="*/ 40621 h 144000"/>
              <a:gd name="connsiteX47" fmla="*/ 24334 w 134665"/>
              <a:gd name="connsiteY47" fmla="*/ 36063 h 144000"/>
              <a:gd name="connsiteX48" fmla="*/ 12119 w 134665"/>
              <a:gd name="connsiteY48" fmla="*/ 0 h 144000"/>
              <a:gd name="connsiteX49" fmla="*/ 109357 w 134665"/>
              <a:gd name="connsiteY49" fmla="*/ 0 h 144000"/>
              <a:gd name="connsiteX50" fmla="*/ 121476 w 134665"/>
              <a:gd name="connsiteY50" fmla="*/ 11251 h 144000"/>
              <a:gd name="connsiteX51" fmla="*/ 121476 w 134665"/>
              <a:gd name="connsiteY51" fmla="*/ 29463 h 144000"/>
              <a:gd name="connsiteX52" fmla="*/ 116984 w 134665"/>
              <a:gd name="connsiteY52" fmla="*/ 33954 h 144000"/>
              <a:gd name="connsiteX53" fmla="*/ 112492 w 134665"/>
              <a:gd name="connsiteY53" fmla="*/ 29463 h 144000"/>
              <a:gd name="connsiteX54" fmla="*/ 112492 w 134665"/>
              <a:gd name="connsiteY54" fmla="*/ 11251 h 144000"/>
              <a:gd name="connsiteX55" fmla="*/ 109357 w 134665"/>
              <a:gd name="connsiteY55" fmla="*/ 9006 h 144000"/>
              <a:gd name="connsiteX56" fmla="*/ 12119 w 134665"/>
              <a:gd name="connsiteY56" fmla="*/ 9006 h 144000"/>
              <a:gd name="connsiteX57" fmla="*/ 8984 w 134665"/>
              <a:gd name="connsiteY57" fmla="*/ 11251 h 144000"/>
              <a:gd name="connsiteX58" fmla="*/ 8984 w 134665"/>
              <a:gd name="connsiteY58" fmla="*/ 132749 h 144000"/>
              <a:gd name="connsiteX59" fmla="*/ 12119 w 134665"/>
              <a:gd name="connsiteY59" fmla="*/ 134995 h 144000"/>
              <a:gd name="connsiteX60" fmla="*/ 109357 w 134665"/>
              <a:gd name="connsiteY60" fmla="*/ 134995 h 144000"/>
              <a:gd name="connsiteX61" fmla="*/ 112492 w 134665"/>
              <a:gd name="connsiteY61" fmla="*/ 132749 h 144000"/>
              <a:gd name="connsiteX62" fmla="*/ 112492 w 134665"/>
              <a:gd name="connsiteY62" fmla="*/ 125589 h 144000"/>
              <a:gd name="connsiteX63" fmla="*/ 116984 w 134665"/>
              <a:gd name="connsiteY63" fmla="*/ 121097 h 144000"/>
              <a:gd name="connsiteX64" fmla="*/ 121476 w 134665"/>
              <a:gd name="connsiteY64" fmla="*/ 125589 h 144000"/>
              <a:gd name="connsiteX65" fmla="*/ 121476 w 134665"/>
              <a:gd name="connsiteY65" fmla="*/ 132771 h 144000"/>
              <a:gd name="connsiteX66" fmla="*/ 109357 w 134665"/>
              <a:gd name="connsiteY66" fmla="*/ 144000 h 144000"/>
              <a:gd name="connsiteX67" fmla="*/ 12119 w 134665"/>
              <a:gd name="connsiteY67" fmla="*/ 144000 h 144000"/>
              <a:gd name="connsiteX68" fmla="*/ 0 w 134665"/>
              <a:gd name="connsiteY68" fmla="*/ 132749 h 144000"/>
              <a:gd name="connsiteX69" fmla="*/ 0 w 134665"/>
              <a:gd name="connsiteY69" fmla="*/ 11251 h 144000"/>
              <a:gd name="connsiteX70" fmla="*/ 12119 w 134665"/>
              <a:gd name="connsiteY70" fmla="*/ 0 h 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4665" h="144000">
                <a:moveTo>
                  <a:pt x="117386" y="103609"/>
                </a:moveTo>
                <a:cubicBezTo>
                  <a:pt x="120039" y="103609"/>
                  <a:pt x="122189" y="105759"/>
                  <a:pt x="122189" y="108412"/>
                </a:cubicBezTo>
                <a:cubicBezTo>
                  <a:pt x="122189" y="111064"/>
                  <a:pt x="120039" y="113215"/>
                  <a:pt x="117386" y="113215"/>
                </a:cubicBezTo>
                <a:cubicBezTo>
                  <a:pt x="114733" y="113215"/>
                  <a:pt x="112583" y="111064"/>
                  <a:pt x="112583" y="108412"/>
                </a:cubicBezTo>
                <a:cubicBezTo>
                  <a:pt x="112583" y="105759"/>
                  <a:pt x="114733" y="103609"/>
                  <a:pt x="117386" y="103609"/>
                </a:cubicBezTo>
                <a:close/>
                <a:moveTo>
                  <a:pt x="24334" y="98819"/>
                </a:moveTo>
                <a:lnTo>
                  <a:pt x="91843" y="98819"/>
                </a:lnTo>
                <a:cubicBezTo>
                  <a:pt x="94333" y="98819"/>
                  <a:pt x="96334" y="100887"/>
                  <a:pt x="96334" y="103378"/>
                </a:cubicBezTo>
                <a:cubicBezTo>
                  <a:pt x="96334" y="105868"/>
                  <a:pt x="94333" y="107936"/>
                  <a:pt x="91843" y="107936"/>
                </a:cubicBezTo>
                <a:lnTo>
                  <a:pt x="24334" y="107936"/>
                </a:lnTo>
                <a:cubicBezTo>
                  <a:pt x="21844" y="107936"/>
                  <a:pt x="19843" y="105868"/>
                  <a:pt x="19843" y="103378"/>
                </a:cubicBezTo>
                <a:cubicBezTo>
                  <a:pt x="19843" y="100887"/>
                  <a:pt x="21866" y="98819"/>
                  <a:pt x="24334" y="98819"/>
                </a:cubicBezTo>
                <a:close/>
                <a:moveTo>
                  <a:pt x="24353" y="67552"/>
                </a:moveTo>
                <a:lnTo>
                  <a:pt x="78342" y="67552"/>
                </a:lnTo>
                <a:cubicBezTo>
                  <a:pt x="80832" y="67552"/>
                  <a:pt x="82833" y="69509"/>
                  <a:pt x="82833" y="71999"/>
                </a:cubicBezTo>
                <a:cubicBezTo>
                  <a:pt x="82833" y="74490"/>
                  <a:pt x="80854" y="76446"/>
                  <a:pt x="78364" y="76446"/>
                </a:cubicBezTo>
                <a:lnTo>
                  <a:pt x="24353" y="76446"/>
                </a:lnTo>
                <a:cubicBezTo>
                  <a:pt x="21862" y="76446"/>
                  <a:pt x="19861" y="74490"/>
                  <a:pt x="19861" y="71999"/>
                </a:cubicBezTo>
                <a:cubicBezTo>
                  <a:pt x="19861" y="69509"/>
                  <a:pt x="21885" y="67552"/>
                  <a:pt x="24353" y="67552"/>
                </a:cubicBezTo>
                <a:close/>
                <a:moveTo>
                  <a:pt x="116454" y="45446"/>
                </a:moveTo>
                <a:cubicBezTo>
                  <a:pt x="121468" y="45446"/>
                  <a:pt x="126021" y="47486"/>
                  <a:pt x="129320" y="50783"/>
                </a:cubicBezTo>
                <a:lnTo>
                  <a:pt x="134480" y="63211"/>
                </a:lnTo>
                <a:lnTo>
                  <a:pt x="134557" y="63284"/>
                </a:lnTo>
                <a:lnTo>
                  <a:pt x="134542" y="63360"/>
                </a:lnTo>
                <a:lnTo>
                  <a:pt x="134665" y="63658"/>
                </a:lnTo>
                <a:lnTo>
                  <a:pt x="134435" y="63886"/>
                </a:lnTo>
                <a:lnTo>
                  <a:pt x="133387" y="69076"/>
                </a:lnTo>
                <a:cubicBezTo>
                  <a:pt x="132172" y="72306"/>
                  <a:pt x="129721" y="76626"/>
                  <a:pt x="124795" y="81407"/>
                </a:cubicBezTo>
                <a:cubicBezTo>
                  <a:pt x="122927" y="83208"/>
                  <a:pt x="121860" y="85876"/>
                  <a:pt x="121860" y="88722"/>
                </a:cubicBezTo>
                <a:lnTo>
                  <a:pt x="121860" y="96016"/>
                </a:lnTo>
                <a:cubicBezTo>
                  <a:pt x="121860" y="98506"/>
                  <a:pt x="119859" y="100507"/>
                  <a:pt x="117368" y="100507"/>
                </a:cubicBezTo>
                <a:cubicBezTo>
                  <a:pt x="114878" y="100507"/>
                  <a:pt x="112877" y="98484"/>
                  <a:pt x="112877" y="96016"/>
                </a:cubicBezTo>
                <a:lnTo>
                  <a:pt x="112877" y="88722"/>
                </a:lnTo>
                <a:cubicBezTo>
                  <a:pt x="112877" y="83452"/>
                  <a:pt x="114945" y="78427"/>
                  <a:pt x="118547" y="74936"/>
                </a:cubicBezTo>
                <a:cubicBezTo>
                  <a:pt x="121960" y="71634"/>
                  <a:pt x="123717" y="68799"/>
                  <a:pt x="124620" y="66784"/>
                </a:cubicBezTo>
                <a:lnTo>
                  <a:pt x="125569" y="63566"/>
                </a:lnTo>
                <a:lnTo>
                  <a:pt x="116454" y="54430"/>
                </a:lnTo>
                <a:cubicBezTo>
                  <a:pt x="111362" y="54430"/>
                  <a:pt x="107226" y="58566"/>
                  <a:pt x="107226" y="63658"/>
                </a:cubicBezTo>
                <a:cubicBezTo>
                  <a:pt x="107226" y="66148"/>
                  <a:pt x="105202" y="68149"/>
                  <a:pt x="102734" y="68149"/>
                </a:cubicBezTo>
                <a:cubicBezTo>
                  <a:pt x="100244" y="68149"/>
                  <a:pt x="98243" y="66126"/>
                  <a:pt x="98243" y="63658"/>
                </a:cubicBezTo>
                <a:cubicBezTo>
                  <a:pt x="98243" y="53607"/>
                  <a:pt x="106425" y="45446"/>
                  <a:pt x="116454" y="45446"/>
                </a:cubicBezTo>
                <a:close/>
                <a:moveTo>
                  <a:pt x="24334" y="36063"/>
                </a:moveTo>
                <a:lnTo>
                  <a:pt x="91843" y="36063"/>
                </a:lnTo>
                <a:cubicBezTo>
                  <a:pt x="94333" y="36063"/>
                  <a:pt x="96334" y="38131"/>
                  <a:pt x="96334" y="40621"/>
                </a:cubicBezTo>
                <a:cubicBezTo>
                  <a:pt x="96334" y="43111"/>
                  <a:pt x="94333" y="45179"/>
                  <a:pt x="91843" y="45179"/>
                </a:cubicBezTo>
                <a:lnTo>
                  <a:pt x="24334" y="45179"/>
                </a:lnTo>
                <a:cubicBezTo>
                  <a:pt x="21844" y="45179"/>
                  <a:pt x="19843" y="43111"/>
                  <a:pt x="19843" y="40621"/>
                </a:cubicBezTo>
                <a:cubicBezTo>
                  <a:pt x="19843" y="38131"/>
                  <a:pt x="21866" y="36063"/>
                  <a:pt x="24334" y="36063"/>
                </a:cubicBezTo>
                <a:close/>
                <a:moveTo>
                  <a:pt x="12119" y="0"/>
                </a:moveTo>
                <a:lnTo>
                  <a:pt x="109357" y="0"/>
                </a:lnTo>
                <a:cubicBezTo>
                  <a:pt x="116050" y="0"/>
                  <a:pt x="121476" y="5048"/>
                  <a:pt x="121476" y="11251"/>
                </a:cubicBezTo>
                <a:lnTo>
                  <a:pt x="121476" y="29463"/>
                </a:lnTo>
                <a:cubicBezTo>
                  <a:pt x="121476" y="31953"/>
                  <a:pt x="119452" y="33954"/>
                  <a:pt x="116984" y="33954"/>
                </a:cubicBezTo>
                <a:cubicBezTo>
                  <a:pt x="114516" y="33954"/>
                  <a:pt x="112492" y="31931"/>
                  <a:pt x="112492" y="29463"/>
                </a:cubicBezTo>
                <a:lnTo>
                  <a:pt x="112492" y="11251"/>
                </a:lnTo>
                <a:cubicBezTo>
                  <a:pt x="112492" y="10051"/>
                  <a:pt x="111025" y="9006"/>
                  <a:pt x="109357" y="9006"/>
                </a:cubicBezTo>
                <a:lnTo>
                  <a:pt x="12119" y="9006"/>
                </a:lnTo>
                <a:cubicBezTo>
                  <a:pt x="10451" y="9006"/>
                  <a:pt x="8984" y="10051"/>
                  <a:pt x="8984" y="11251"/>
                </a:cubicBezTo>
                <a:lnTo>
                  <a:pt x="8984" y="132749"/>
                </a:lnTo>
                <a:cubicBezTo>
                  <a:pt x="8984" y="133949"/>
                  <a:pt x="10451" y="134995"/>
                  <a:pt x="12119" y="134995"/>
                </a:cubicBezTo>
                <a:lnTo>
                  <a:pt x="109357" y="134995"/>
                </a:lnTo>
                <a:cubicBezTo>
                  <a:pt x="111025" y="134995"/>
                  <a:pt x="112492" y="133949"/>
                  <a:pt x="112492" y="132749"/>
                </a:cubicBezTo>
                <a:lnTo>
                  <a:pt x="112492" y="125589"/>
                </a:lnTo>
                <a:cubicBezTo>
                  <a:pt x="112492" y="123098"/>
                  <a:pt x="114516" y="121097"/>
                  <a:pt x="116984" y="121097"/>
                </a:cubicBezTo>
                <a:cubicBezTo>
                  <a:pt x="119452" y="121097"/>
                  <a:pt x="121476" y="123121"/>
                  <a:pt x="121476" y="125589"/>
                </a:cubicBezTo>
                <a:lnTo>
                  <a:pt x="121476" y="132771"/>
                </a:lnTo>
                <a:cubicBezTo>
                  <a:pt x="121476" y="138953"/>
                  <a:pt x="116050" y="144000"/>
                  <a:pt x="109357" y="144000"/>
                </a:cubicBezTo>
                <a:lnTo>
                  <a:pt x="12119" y="144000"/>
                </a:lnTo>
                <a:cubicBezTo>
                  <a:pt x="5426" y="144000"/>
                  <a:pt x="0" y="138953"/>
                  <a:pt x="0" y="132749"/>
                </a:cubicBezTo>
                <a:lnTo>
                  <a:pt x="0" y="11251"/>
                </a:lnTo>
                <a:cubicBezTo>
                  <a:pt x="0" y="5048"/>
                  <a:pt x="5448" y="0"/>
                  <a:pt x="12119" y="0"/>
                </a:cubicBezTo>
                <a:close/>
              </a:path>
            </a:pathLst>
          </a:custGeom>
          <a:solidFill>
            <a:srgbClr val="FFFFFF"/>
          </a:solidFill>
          <a:ln w="221" cap="flat">
            <a:noFill/>
            <a:prstDash val="solid"/>
            <a:miter/>
          </a:ln>
        </p:spPr>
        <p:txBody>
          <a:bodyPr rtlCol="0" anchor="ctr"/>
          <a:lstStyle/>
          <a:p>
            <a:endParaRPr lang="zh-CN" altLang="en-US" sz="1400">
              <a:latin typeface="微软雅黑" panose="020B0503020204020204" charset="-122"/>
              <a:ea typeface="微软雅黑" panose="020B0503020204020204" charset="-122"/>
            </a:endParaRPr>
          </a:p>
        </p:txBody>
      </p:sp>
      <p:sp>
        <p:nvSpPr>
          <p:cNvPr id="172" name="任意多边形: 形状 63"/>
          <p:cNvSpPr/>
          <p:nvPr>
            <p:custDataLst>
              <p:tags r:id="rId21"/>
            </p:custDataLst>
          </p:nvPr>
        </p:nvSpPr>
        <p:spPr>
          <a:xfrm>
            <a:off x="8193547" y="4927632"/>
            <a:ext cx="112452" cy="112564"/>
          </a:xfrm>
          <a:custGeom>
            <a:avLst/>
            <a:gdLst>
              <a:gd name="connsiteX0" fmla="*/ 28060 w 143849"/>
              <a:gd name="connsiteY0" fmla="*/ 100121 h 143992"/>
              <a:gd name="connsiteX1" fmla="*/ 68562 w 143849"/>
              <a:gd name="connsiteY1" fmla="*/ 100121 h 143992"/>
              <a:gd name="connsiteX2" fmla="*/ 73073 w 143849"/>
              <a:gd name="connsiteY2" fmla="*/ 104631 h 143992"/>
              <a:gd name="connsiteX3" fmla="*/ 68562 w 143849"/>
              <a:gd name="connsiteY3" fmla="*/ 109141 h 143992"/>
              <a:gd name="connsiteX4" fmla="*/ 28060 w 143849"/>
              <a:gd name="connsiteY4" fmla="*/ 109141 h 143992"/>
              <a:gd name="connsiteX5" fmla="*/ 23550 w 143849"/>
              <a:gd name="connsiteY5" fmla="*/ 104631 h 143992"/>
              <a:gd name="connsiteX6" fmla="*/ 28060 w 143849"/>
              <a:gd name="connsiteY6" fmla="*/ 100121 h 143992"/>
              <a:gd name="connsiteX7" fmla="*/ 28060 w 143849"/>
              <a:gd name="connsiteY7" fmla="*/ 68748 h 143992"/>
              <a:gd name="connsiteX8" fmla="*/ 68562 w 143849"/>
              <a:gd name="connsiteY8" fmla="*/ 68748 h 143992"/>
              <a:gd name="connsiteX9" fmla="*/ 73073 w 143849"/>
              <a:gd name="connsiteY9" fmla="*/ 73258 h 143992"/>
              <a:gd name="connsiteX10" fmla="*/ 68562 w 143849"/>
              <a:gd name="connsiteY10" fmla="*/ 77768 h 143992"/>
              <a:gd name="connsiteX11" fmla="*/ 28060 w 143849"/>
              <a:gd name="connsiteY11" fmla="*/ 77768 h 143992"/>
              <a:gd name="connsiteX12" fmla="*/ 23550 w 143849"/>
              <a:gd name="connsiteY12" fmla="*/ 73258 h 143992"/>
              <a:gd name="connsiteX13" fmla="*/ 28060 w 143849"/>
              <a:gd name="connsiteY13" fmla="*/ 68748 h 143992"/>
              <a:gd name="connsiteX14" fmla="*/ 142499 w 143849"/>
              <a:gd name="connsiteY14" fmla="*/ 64053 h 143992"/>
              <a:gd name="connsiteX15" fmla="*/ 142543 w 143849"/>
              <a:gd name="connsiteY15" fmla="*/ 70411 h 143992"/>
              <a:gd name="connsiteX16" fmla="*/ 110797 w 143849"/>
              <a:gd name="connsiteY16" fmla="*/ 102729 h 143992"/>
              <a:gd name="connsiteX17" fmla="*/ 104263 w 143849"/>
              <a:gd name="connsiteY17" fmla="*/ 105480 h 143992"/>
              <a:gd name="connsiteX18" fmla="*/ 97707 w 143849"/>
              <a:gd name="connsiteY18" fmla="*/ 102729 h 143992"/>
              <a:gd name="connsiteX19" fmla="*/ 85299 w 143849"/>
              <a:gd name="connsiteY19" fmla="*/ 90101 h 143992"/>
              <a:gd name="connsiteX20" fmla="*/ 85343 w 143849"/>
              <a:gd name="connsiteY20" fmla="*/ 83743 h 143992"/>
              <a:gd name="connsiteX21" fmla="*/ 91701 w 143849"/>
              <a:gd name="connsiteY21" fmla="*/ 83787 h 143992"/>
              <a:gd name="connsiteX22" fmla="*/ 104109 w 143849"/>
              <a:gd name="connsiteY22" fmla="*/ 96415 h 143992"/>
              <a:gd name="connsiteX23" fmla="*/ 136141 w 143849"/>
              <a:gd name="connsiteY23" fmla="*/ 64097 h 143992"/>
              <a:gd name="connsiteX24" fmla="*/ 142499 w 143849"/>
              <a:gd name="connsiteY24" fmla="*/ 64053 h 143992"/>
              <a:gd name="connsiteX25" fmla="*/ 28029 w 143849"/>
              <a:gd name="connsiteY25" fmla="*/ 37374 h 143992"/>
              <a:gd name="connsiteX26" fmla="*/ 91038 w 143849"/>
              <a:gd name="connsiteY26" fmla="*/ 37374 h 143992"/>
              <a:gd name="connsiteX27" fmla="*/ 95548 w 143849"/>
              <a:gd name="connsiteY27" fmla="*/ 41884 h 143992"/>
              <a:gd name="connsiteX28" fmla="*/ 91016 w 143849"/>
              <a:gd name="connsiteY28" fmla="*/ 46394 h 143992"/>
              <a:gd name="connsiteX29" fmla="*/ 28029 w 143849"/>
              <a:gd name="connsiteY29" fmla="*/ 46394 h 143992"/>
              <a:gd name="connsiteX30" fmla="*/ 23519 w 143849"/>
              <a:gd name="connsiteY30" fmla="*/ 41884 h 143992"/>
              <a:gd name="connsiteX31" fmla="*/ 28029 w 143849"/>
              <a:gd name="connsiteY31" fmla="*/ 37374 h 143992"/>
              <a:gd name="connsiteX32" fmla="*/ 11990 w 143849"/>
              <a:gd name="connsiteY32" fmla="*/ 0 h 143992"/>
              <a:gd name="connsiteX33" fmla="*/ 107537 w 143849"/>
              <a:gd name="connsiteY33" fmla="*/ 0 h 143992"/>
              <a:gd name="connsiteX34" fmla="*/ 119528 w 143849"/>
              <a:gd name="connsiteY34" fmla="*/ 11242 h 143992"/>
              <a:gd name="connsiteX35" fmla="*/ 119528 w 143849"/>
              <a:gd name="connsiteY35" fmla="*/ 33507 h 143992"/>
              <a:gd name="connsiteX36" fmla="*/ 115018 w 143849"/>
              <a:gd name="connsiteY36" fmla="*/ 38017 h 143992"/>
              <a:gd name="connsiteX37" fmla="*/ 110507 w 143849"/>
              <a:gd name="connsiteY37" fmla="*/ 33507 h 143992"/>
              <a:gd name="connsiteX38" fmla="*/ 110507 w 143849"/>
              <a:gd name="connsiteY38" fmla="*/ 11242 h 143992"/>
              <a:gd name="connsiteX39" fmla="*/ 107515 w 143849"/>
              <a:gd name="connsiteY39" fmla="*/ 8998 h 143992"/>
              <a:gd name="connsiteX40" fmla="*/ 11990 w 143849"/>
              <a:gd name="connsiteY40" fmla="*/ 8998 h 143992"/>
              <a:gd name="connsiteX41" fmla="*/ 8998 w 143849"/>
              <a:gd name="connsiteY41" fmla="*/ 11242 h 143992"/>
              <a:gd name="connsiteX42" fmla="*/ 8998 w 143849"/>
              <a:gd name="connsiteY42" fmla="*/ 132750 h 143992"/>
              <a:gd name="connsiteX43" fmla="*/ 11990 w 143849"/>
              <a:gd name="connsiteY43" fmla="*/ 134994 h 143992"/>
              <a:gd name="connsiteX44" fmla="*/ 107537 w 143849"/>
              <a:gd name="connsiteY44" fmla="*/ 134994 h 143992"/>
              <a:gd name="connsiteX45" fmla="*/ 110529 w 143849"/>
              <a:gd name="connsiteY45" fmla="*/ 132750 h 143992"/>
              <a:gd name="connsiteX46" fmla="*/ 110529 w 143849"/>
              <a:gd name="connsiteY46" fmla="*/ 125578 h 143992"/>
              <a:gd name="connsiteX47" fmla="*/ 115040 w 143849"/>
              <a:gd name="connsiteY47" fmla="*/ 121068 h 143992"/>
              <a:gd name="connsiteX48" fmla="*/ 119550 w 143849"/>
              <a:gd name="connsiteY48" fmla="*/ 125578 h 143992"/>
              <a:gd name="connsiteX49" fmla="*/ 119550 w 143849"/>
              <a:gd name="connsiteY49" fmla="*/ 132750 h 143992"/>
              <a:gd name="connsiteX50" fmla="*/ 107537 w 143849"/>
              <a:gd name="connsiteY50" fmla="*/ 143992 h 143992"/>
              <a:gd name="connsiteX51" fmla="*/ 11990 w 143849"/>
              <a:gd name="connsiteY51" fmla="*/ 143992 h 143992"/>
              <a:gd name="connsiteX52" fmla="*/ 0 w 143849"/>
              <a:gd name="connsiteY52" fmla="*/ 132750 h 143992"/>
              <a:gd name="connsiteX53" fmla="*/ 0 w 143849"/>
              <a:gd name="connsiteY53" fmla="*/ 11242 h 143992"/>
              <a:gd name="connsiteX54" fmla="*/ 11990 w 143849"/>
              <a:gd name="connsiteY54" fmla="*/ 0 h 14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849" h="143992">
                <a:moveTo>
                  <a:pt x="28060" y="100121"/>
                </a:moveTo>
                <a:lnTo>
                  <a:pt x="68562" y="100121"/>
                </a:lnTo>
                <a:cubicBezTo>
                  <a:pt x="71048" y="100121"/>
                  <a:pt x="73073" y="102145"/>
                  <a:pt x="73073" y="104631"/>
                </a:cubicBezTo>
                <a:cubicBezTo>
                  <a:pt x="73073" y="107117"/>
                  <a:pt x="71048" y="109141"/>
                  <a:pt x="68562" y="109141"/>
                </a:cubicBezTo>
                <a:lnTo>
                  <a:pt x="28060" y="109141"/>
                </a:lnTo>
                <a:cubicBezTo>
                  <a:pt x="25574" y="109141"/>
                  <a:pt x="23550" y="107117"/>
                  <a:pt x="23550" y="104631"/>
                </a:cubicBezTo>
                <a:cubicBezTo>
                  <a:pt x="23550" y="102145"/>
                  <a:pt x="25574" y="100121"/>
                  <a:pt x="28060" y="100121"/>
                </a:cubicBezTo>
                <a:close/>
                <a:moveTo>
                  <a:pt x="28060" y="68748"/>
                </a:moveTo>
                <a:lnTo>
                  <a:pt x="68562" y="68748"/>
                </a:lnTo>
                <a:cubicBezTo>
                  <a:pt x="71048" y="68748"/>
                  <a:pt x="73073" y="70772"/>
                  <a:pt x="73073" y="73258"/>
                </a:cubicBezTo>
                <a:cubicBezTo>
                  <a:pt x="73073" y="75744"/>
                  <a:pt x="71048" y="77768"/>
                  <a:pt x="68562" y="77768"/>
                </a:cubicBezTo>
                <a:lnTo>
                  <a:pt x="28060" y="77768"/>
                </a:lnTo>
                <a:cubicBezTo>
                  <a:pt x="25574" y="77768"/>
                  <a:pt x="23550" y="75744"/>
                  <a:pt x="23550" y="73258"/>
                </a:cubicBezTo>
                <a:cubicBezTo>
                  <a:pt x="23550" y="70772"/>
                  <a:pt x="25574" y="68748"/>
                  <a:pt x="28060" y="68748"/>
                </a:cubicBezTo>
                <a:close/>
                <a:moveTo>
                  <a:pt x="142499" y="64053"/>
                </a:moveTo>
                <a:cubicBezTo>
                  <a:pt x="144281" y="65791"/>
                  <a:pt x="144303" y="68651"/>
                  <a:pt x="142543" y="70411"/>
                </a:cubicBezTo>
                <a:lnTo>
                  <a:pt x="110797" y="102729"/>
                </a:lnTo>
                <a:cubicBezTo>
                  <a:pt x="109059" y="104490"/>
                  <a:pt x="106727" y="105480"/>
                  <a:pt x="104263" y="105480"/>
                </a:cubicBezTo>
                <a:cubicBezTo>
                  <a:pt x="101777" y="105480"/>
                  <a:pt x="99445" y="104490"/>
                  <a:pt x="97707" y="102729"/>
                </a:cubicBezTo>
                <a:lnTo>
                  <a:pt x="85299" y="90101"/>
                </a:lnTo>
                <a:cubicBezTo>
                  <a:pt x="83561" y="88319"/>
                  <a:pt x="83583" y="85481"/>
                  <a:pt x="85343" y="83743"/>
                </a:cubicBezTo>
                <a:cubicBezTo>
                  <a:pt x="87125" y="82005"/>
                  <a:pt x="89963" y="82005"/>
                  <a:pt x="91701" y="83787"/>
                </a:cubicBezTo>
                <a:lnTo>
                  <a:pt x="104109" y="96415"/>
                </a:lnTo>
                <a:lnTo>
                  <a:pt x="136141" y="64097"/>
                </a:lnTo>
                <a:cubicBezTo>
                  <a:pt x="137879" y="62315"/>
                  <a:pt x="140717" y="62293"/>
                  <a:pt x="142499" y="64053"/>
                </a:cubicBezTo>
                <a:close/>
                <a:moveTo>
                  <a:pt x="28029" y="37374"/>
                </a:moveTo>
                <a:lnTo>
                  <a:pt x="91038" y="37374"/>
                </a:lnTo>
                <a:cubicBezTo>
                  <a:pt x="93524" y="37374"/>
                  <a:pt x="95548" y="39398"/>
                  <a:pt x="95548" y="41884"/>
                </a:cubicBezTo>
                <a:cubicBezTo>
                  <a:pt x="95548" y="44370"/>
                  <a:pt x="93524" y="46394"/>
                  <a:pt x="91016" y="46394"/>
                </a:cubicBezTo>
                <a:lnTo>
                  <a:pt x="28029" y="46394"/>
                </a:lnTo>
                <a:cubicBezTo>
                  <a:pt x="25543" y="46394"/>
                  <a:pt x="23519" y="44370"/>
                  <a:pt x="23519" y="41884"/>
                </a:cubicBezTo>
                <a:cubicBezTo>
                  <a:pt x="23519" y="39398"/>
                  <a:pt x="25543" y="37374"/>
                  <a:pt x="28029" y="37374"/>
                </a:cubicBezTo>
                <a:close/>
                <a:moveTo>
                  <a:pt x="11990" y="0"/>
                </a:moveTo>
                <a:lnTo>
                  <a:pt x="107537" y="0"/>
                </a:lnTo>
                <a:cubicBezTo>
                  <a:pt x="114160" y="0"/>
                  <a:pt x="119528" y="5038"/>
                  <a:pt x="119528" y="11242"/>
                </a:cubicBezTo>
                <a:lnTo>
                  <a:pt x="119528" y="33507"/>
                </a:lnTo>
                <a:cubicBezTo>
                  <a:pt x="119528" y="35993"/>
                  <a:pt x="117526" y="38017"/>
                  <a:pt x="115018" y="38017"/>
                </a:cubicBezTo>
                <a:cubicBezTo>
                  <a:pt x="112509" y="38017"/>
                  <a:pt x="110507" y="35993"/>
                  <a:pt x="110507" y="33507"/>
                </a:cubicBezTo>
                <a:lnTo>
                  <a:pt x="110507" y="11242"/>
                </a:lnTo>
                <a:cubicBezTo>
                  <a:pt x="110507" y="10032"/>
                  <a:pt x="109143" y="8998"/>
                  <a:pt x="107515" y="8998"/>
                </a:cubicBezTo>
                <a:lnTo>
                  <a:pt x="11990" y="8998"/>
                </a:lnTo>
                <a:cubicBezTo>
                  <a:pt x="10362" y="8998"/>
                  <a:pt x="8998" y="10032"/>
                  <a:pt x="8998" y="11242"/>
                </a:cubicBezTo>
                <a:lnTo>
                  <a:pt x="8998" y="132750"/>
                </a:lnTo>
                <a:cubicBezTo>
                  <a:pt x="8998" y="133982"/>
                  <a:pt x="10362" y="134994"/>
                  <a:pt x="11990" y="134994"/>
                </a:cubicBezTo>
                <a:lnTo>
                  <a:pt x="107537" y="134994"/>
                </a:lnTo>
                <a:cubicBezTo>
                  <a:pt x="109165" y="134994"/>
                  <a:pt x="110529" y="133960"/>
                  <a:pt x="110529" y="132750"/>
                </a:cubicBezTo>
                <a:lnTo>
                  <a:pt x="110529" y="125578"/>
                </a:lnTo>
                <a:cubicBezTo>
                  <a:pt x="110529" y="123092"/>
                  <a:pt x="112531" y="121068"/>
                  <a:pt x="115040" y="121068"/>
                </a:cubicBezTo>
                <a:cubicBezTo>
                  <a:pt x="117548" y="121068"/>
                  <a:pt x="119550" y="123070"/>
                  <a:pt x="119550" y="125578"/>
                </a:cubicBezTo>
                <a:lnTo>
                  <a:pt x="119550" y="132750"/>
                </a:lnTo>
                <a:cubicBezTo>
                  <a:pt x="119550" y="138954"/>
                  <a:pt x="114160" y="143992"/>
                  <a:pt x="107537" y="143992"/>
                </a:cubicBezTo>
                <a:lnTo>
                  <a:pt x="11990" y="143992"/>
                </a:lnTo>
                <a:cubicBezTo>
                  <a:pt x="5368" y="143992"/>
                  <a:pt x="0" y="138954"/>
                  <a:pt x="0" y="132750"/>
                </a:cubicBezTo>
                <a:lnTo>
                  <a:pt x="0" y="11242"/>
                </a:lnTo>
                <a:cubicBezTo>
                  <a:pt x="0" y="5038"/>
                  <a:pt x="5390" y="0"/>
                  <a:pt x="11990" y="0"/>
                </a:cubicBezTo>
                <a:close/>
              </a:path>
            </a:pathLst>
          </a:custGeom>
          <a:solidFill>
            <a:srgbClr val="FFFFFF"/>
          </a:solidFill>
          <a:ln w="218" cap="flat">
            <a:noFill/>
            <a:prstDash val="solid"/>
            <a:miter/>
          </a:ln>
        </p:spPr>
        <p:txBody>
          <a:bodyPr rtlCol="0" anchor="ctr"/>
          <a:lstStyle/>
          <a:p>
            <a:endParaRPr lang="zh-CN" altLang="en-US" sz="1400">
              <a:latin typeface="微软雅黑" panose="020B0503020204020204" charset="-122"/>
              <a:ea typeface="微软雅黑" panose="020B0503020204020204" charset="-122"/>
            </a:endParaRPr>
          </a:p>
        </p:txBody>
      </p:sp>
      <p:grpSp>
        <p:nvGrpSpPr>
          <p:cNvPr id="176" name="组合 175"/>
          <p:cNvGrpSpPr/>
          <p:nvPr/>
        </p:nvGrpSpPr>
        <p:grpSpPr>
          <a:xfrm>
            <a:off x="855980" y="1730375"/>
            <a:ext cx="6824980" cy="4733290"/>
            <a:chOff x="1348" y="2475"/>
            <a:chExt cx="10748" cy="7704"/>
          </a:xfrm>
        </p:grpSpPr>
        <p:grpSp>
          <p:nvGrpSpPr>
            <p:cNvPr id="145" name="组合 144"/>
            <p:cNvGrpSpPr/>
            <p:nvPr/>
          </p:nvGrpSpPr>
          <p:grpSpPr>
            <a:xfrm>
              <a:off x="1348" y="2475"/>
              <a:ext cx="10749" cy="7705"/>
              <a:chOff x="1348" y="3181"/>
              <a:chExt cx="10368" cy="6779"/>
            </a:xfrm>
          </p:grpSpPr>
          <p:pic>
            <p:nvPicPr>
              <p:cNvPr id="20" name="图片 19"/>
              <p:cNvPicPr>
                <a:picLocks noChangeAspect="1"/>
              </p:cNvPicPr>
              <p:nvPr/>
            </p:nvPicPr>
            <p:blipFill>
              <a:blip r:embed="rId30"/>
              <a:stretch>
                <a:fillRect/>
              </a:stretch>
            </p:blipFill>
            <p:spPr>
              <a:xfrm>
                <a:off x="2772" y="5249"/>
                <a:ext cx="3797" cy="2093"/>
              </a:xfrm>
              <a:prstGeom prst="rect">
                <a:avLst/>
              </a:prstGeom>
            </p:spPr>
          </p:pic>
          <p:sp>
            <p:nvSpPr>
              <p:cNvPr id="21" name="圆角矩形 20"/>
              <p:cNvSpPr/>
              <p:nvPr/>
            </p:nvSpPr>
            <p:spPr>
              <a:xfrm>
                <a:off x="8324" y="3304"/>
                <a:ext cx="3392" cy="813"/>
              </a:xfrm>
              <a:prstGeom prst="roundRect">
                <a:avLst/>
              </a:prstGeom>
              <a:no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8" name="图片 27" descr="网络摄像头"/>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760" y="3414"/>
                <a:ext cx="582" cy="582"/>
              </a:xfrm>
              <a:prstGeom prst="rect">
                <a:avLst/>
              </a:prstGeom>
            </p:spPr>
          </p:pic>
          <p:pic>
            <p:nvPicPr>
              <p:cNvPr id="32" name="图片 31" descr="摄像头"/>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flipH="1">
                <a:off x="9764" y="3289"/>
                <a:ext cx="694" cy="804"/>
              </a:xfrm>
              <a:prstGeom prst="rect">
                <a:avLst/>
              </a:prstGeom>
            </p:spPr>
          </p:pic>
          <p:pic>
            <p:nvPicPr>
              <p:cNvPr id="41" name="图片 40" descr="智能摄像头"/>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840" y="3408"/>
                <a:ext cx="588" cy="588"/>
              </a:xfrm>
              <a:prstGeom prst="rect">
                <a:avLst/>
              </a:prstGeom>
            </p:spPr>
          </p:pic>
          <p:sp>
            <p:nvSpPr>
              <p:cNvPr id="53" name="矩形 52"/>
              <p:cNvSpPr/>
              <p:nvPr/>
            </p:nvSpPr>
            <p:spPr>
              <a:xfrm>
                <a:off x="1348" y="3181"/>
                <a:ext cx="703" cy="1556"/>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a:latin typeface="微软雅黑" panose="020B0503020204020204" charset="-122"/>
                    <a:ea typeface="微软雅黑" panose="020B0503020204020204" charset="-122"/>
                  </a:rPr>
                  <a:t>数据层</a:t>
                </a:r>
              </a:p>
            </p:txBody>
          </p:sp>
          <p:sp>
            <p:nvSpPr>
              <p:cNvPr id="64" name="矩形 63"/>
              <p:cNvSpPr/>
              <p:nvPr/>
            </p:nvSpPr>
            <p:spPr>
              <a:xfrm>
                <a:off x="1348" y="5029"/>
                <a:ext cx="703" cy="3156"/>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a:latin typeface="微软雅黑" panose="020B0503020204020204" charset="-122"/>
                    <a:ea typeface="微软雅黑" panose="020B0503020204020204" charset="-122"/>
                  </a:rPr>
                  <a:t>软件层</a:t>
                </a:r>
              </a:p>
            </p:txBody>
          </p:sp>
          <p:sp>
            <p:nvSpPr>
              <p:cNvPr id="80" name="矩形 79"/>
              <p:cNvSpPr/>
              <p:nvPr/>
            </p:nvSpPr>
            <p:spPr>
              <a:xfrm>
                <a:off x="1348" y="8448"/>
                <a:ext cx="703" cy="1512"/>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sz="1400">
                    <a:latin typeface="微软雅黑" panose="020B0503020204020204" charset="-122"/>
                    <a:ea typeface="微软雅黑" panose="020B0503020204020204" charset="-122"/>
                  </a:rPr>
                  <a:t>硬件层</a:t>
                </a:r>
              </a:p>
            </p:txBody>
          </p:sp>
          <p:pic>
            <p:nvPicPr>
              <p:cNvPr id="81" name="图片 80" descr="PC电脑打游戏"/>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479" y="3202"/>
                <a:ext cx="1126" cy="966"/>
              </a:xfrm>
              <a:prstGeom prst="rect">
                <a:avLst/>
              </a:prstGeom>
            </p:spPr>
          </p:pic>
          <p:pic>
            <p:nvPicPr>
              <p:cNvPr id="82" name="图片 81" descr="图片"/>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4476" y="3181"/>
                <a:ext cx="977" cy="942"/>
              </a:xfrm>
              <a:prstGeom prst="rect">
                <a:avLst/>
              </a:prstGeom>
            </p:spPr>
          </p:pic>
          <p:pic>
            <p:nvPicPr>
              <p:cNvPr id="83" name="图片 82" descr="视频"/>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411" y="3303"/>
                <a:ext cx="1014" cy="711"/>
              </a:xfrm>
              <a:prstGeom prst="rect">
                <a:avLst/>
              </a:prstGeom>
            </p:spPr>
          </p:pic>
          <p:sp>
            <p:nvSpPr>
              <p:cNvPr id="84" name="文本框 83"/>
              <p:cNvSpPr txBox="1"/>
              <p:nvPr/>
            </p:nvSpPr>
            <p:spPr>
              <a:xfrm>
                <a:off x="2478" y="4150"/>
                <a:ext cx="1128" cy="351"/>
              </a:xfrm>
              <a:prstGeom prst="rect">
                <a:avLst/>
              </a:prstGeom>
              <a:noFill/>
            </p:spPr>
            <p:txBody>
              <a:bodyPr wrap="square" rtlCol="0">
                <a:spAutoFit/>
              </a:bodyPr>
              <a:lstStyle/>
              <a:p>
                <a:r>
                  <a:rPr lang="zh-CN" altLang="en-US" sz="1000">
                    <a:latin typeface="微软雅黑" panose="020B0503020204020204" charset="-122"/>
                    <a:ea typeface="微软雅黑" panose="020B0503020204020204" charset="-122"/>
                  </a:rPr>
                  <a:t>数据标注</a:t>
                </a:r>
              </a:p>
            </p:txBody>
          </p:sp>
          <p:sp>
            <p:nvSpPr>
              <p:cNvPr id="85" name="文本框 84"/>
              <p:cNvSpPr txBox="1"/>
              <p:nvPr/>
            </p:nvSpPr>
            <p:spPr>
              <a:xfrm>
                <a:off x="4395" y="4150"/>
                <a:ext cx="1128" cy="351"/>
              </a:xfrm>
              <a:prstGeom prst="rect">
                <a:avLst/>
              </a:prstGeom>
              <a:noFill/>
            </p:spPr>
            <p:txBody>
              <a:bodyPr wrap="square" rtlCol="0">
                <a:spAutoFit/>
              </a:bodyPr>
              <a:lstStyle/>
              <a:p>
                <a:r>
                  <a:rPr lang="zh-CN" altLang="en-US" sz="1000">
                    <a:latin typeface="微软雅黑" panose="020B0503020204020204" charset="-122"/>
                    <a:ea typeface="微软雅黑" panose="020B0503020204020204" charset="-122"/>
                  </a:rPr>
                  <a:t>图像数据</a:t>
                </a:r>
              </a:p>
            </p:txBody>
          </p:sp>
          <p:sp>
            <p:nvSpPr>
              <p:cNvPr id="86" name="文本框 85"/>
              <p:cNvSpPr txBox="1"/>
              <p:nvPr/>
            </p:nvSpPr>
            <p:spPr>
              <a:xfrm>
                <a:off x="6575" y="5740"/>
                <a:ext cx="1208" cy="306"/>
              </a:xfrm>
              <a:prstGeom prst="rect">
                <a:avLst/>
              </a:prstGeom>
              <a:noFill/>
            </p:spPr>
            <p:txBody>
              <a:bodyPr wrap="square" rtlCol="0">
                <a:spAutoFit/>
              </a:bodyPr>
              <a:lstStyle/>
              <a:p>
                <a:r>
                  <a:rPr lang="zh-CN" altLang="en-US" sz="800">
                    <a:latin typeface="微软雅黑" panose="020B0503020204020204" charset="-122"/>
                    <a:ea typeface="微软雅黑" panose="020B0503020204020204" charset="-122"/>
                  </a:rPr>
                  <a:t>模型一键下发</a:t>
                </a:r>
              </a:p>
            </p:txBody>
          </p:sp>
          <p:sp>
            <p:nvSpPr>
              <p:cNvPr id="87" name="文本框 86"/>
              <p:cNvSpPr txBox="1"/>
              <p:nvPr/>
            </p:nvSpPr>
            <p:spPr>
              <a:xfrm>
                <a:off x="9342" y="4158"/>
                <a:ext cx="1253" cy="351"/>
              </a:xfrm>
              <a:prstGeom prst="rect">
                <a:avLst/>
              </a:prstGeom>
              <a:noFill/>
            </p:spPr>
            <p:txBody>
              <a:bodyPr wrap="square" rtlCol="0">
                <a:spAutoFit/>
              </a:bodyPr>
              <a:lstStyle/>
              <a:p>
                <a:r>
                  <a:rPr lang="zh-CN" altLang="en-US" sz="1000">
                    <a:latin typeface="微软雅黑" panose="020B0503020204020204" charset="-122"/>
                    <a:ea typeface="微软雅黑" panose="020B0503020204020204" charset="-122"/>
                  </a:rPr>
                  <a:t>采集设备</a:t>
                </a:r>
              </a:p>
            </p:txBody>
          </p:sp>
          <p:sp>
            <p:nvSpPr>
              <p:cNvPr id="88" name="圆角矩形 87"/>
              <p:cNvSpPr/>
              <p:nvPr/>
            </p:nvSpPr>
            <p:spPr>
              <a:xfrm>
                <a:off x="2478" y="5029"/>
                <a:ext cx="4193" cy="2434"/>
              </a:xfrm>
              <a:prstGeom prst="roundRect">
                <a:avLst>
                  <a:gd name="adj" fmla="val 3529"/>
                </a:avLst>
              </a:prstGeom>
              <a:no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9" name="圆角矩形 88"/>
              <p:cNvSpPr/>
              <p:nvPr/>
            </p:nvSpPr>
            <p:spPr>
              <a:xfrm>
                <a:off x="7703" y="5027"/>
                <a:ext cx="4013" cy="2434"/>
              </a:xfrm>
              <a:prstGeom prst="roundRect">
                <a:avLst>
                  <a:gd name="adj" fmla="val 3529"/>
                </a:avLst>
              </a:prstGeom>
              <a:no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0" name="圆角矩形 89"/>
              <p:cNvSpPr/>
              <p:nvPr/>
            </p:nvSpPr>
            <p:spPr>
              <a:xfrm>
                <a:off x="2478" y="8448"/>
                <a:ext cx="9238" cy="1512"/>
              </a:xfrm>
              <a:prstGeom prst="roundRect">
                <a:avLst>
                  <a:gd name="adj" fmla="val 8011"/>
                </a:avLst>
              </a:prstGeom>
              <a:noFill/>
              <a:ln w="12700" cmpd="sng">
                <a:solidFill>
                  <a:schemeClr val="accent1">
                    <a:shade val="50000"/>
                  </a:schemeClr>
                </a:solidFill>
                <a:prstDash val="sysDot"/>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1" name="文本框 90"/>
              <p:cNvSpPr txBox="1"/>
              <p:nvPr/>
            </p:nvSpPr>
            <p:spPr>
              <a:xfrm>
                <a:off x="2488" y="5525"/>
                <a:ext cx="497" cy="1445"/>
              </a:xfrm>
              <a:prstGeom prst="rect">
                <a:avLst/>
              </a:prstGeom>
              <a:noFill/>
            </p:spPr>
            <p:txBody>
              <a:bodyPr wrap="square" rtlCol="0" anchor="ctr" anchorCtr="0">
                <a:noAutofit/>
              </a:bodyPr>
              <a:lstStyle/>
              <a:p>
                <a:pPr algn="ctr"/>
                <a:r>
                  <a:rPr lang="zh-CN" altLang="en-US" sz="1200" b="1">
                    <a:latin typeface="微软雅黑" panose="020B0503020204020204" charset="-122"/>
                    <a:ea typeface="微软雅黑" panose="020B0503020204020204" charset="-122"/>
                  </a:rPr>
                  <a:t>训练平台</a:t>
                </a:r>
              </a:p>
            </p:txBody>
          </p:sp>
          <p:sp>
            <p:nvSpPr>
              <p:cNvPr id="92" name="文本框 91"/>
              <p:cNvSpPr txBox="1"/>
              <p:nvPr/>
            </p:nvSpPr>
            <p:spPr>
              <a:xfrm>
                <a:off x="7682" y="5525"/>
                <a:ext cx="522" cy="1445"/>
              </a:xfrm>
              <a:prstGeom prst="rect">
                <a:avLst/>
              </a:prstGeom>
              <a:noFill/>
            </p:spPr>
            <p:txBody>
              <a:bodyPr wrap="square" rtlCol="0" anchor="ctr" anchorCtr="0">
                <a:noAutofit/>
              </a:bodyPr>
              <a:lstStyle/>
              <a:p>
                <a:pPr algn="ctr"/>
                <a:r>
                  <a:rPr lang="zh-CN" altLang="en-US" sz="1200" b="1">
                    <a:latin typeface="微软雅黑" panose="020B0503020204020204" charset="-122"/>
                    <a:ea typeface="微软雅黑" panose="020B0503020204020204" charset="-122"/>
                  </a:rPr>
                  <a:t>推理平台</a:t>
                </a:r>
              </a:p>
            </p:txBody>
          </p:sp>
          <p:sp>
            <p:nvSpPr>
              <p:cNvPr id="93" name="矩形 92"/>
              <p:cNvSpPr/>
              <p:nvPr/>
            </p:nvSpPr>
            <p:spPr>
              <a:xfrm>
                <a:off x="2479" y="7605"/>
                <a:ext cx="9237" cy="529"/>
              </a:xfrm>
              <a:prstGeom prst="rect">
                <a:avLst/>
              </a:prstGeom>
              <a:solidFill>
                <a:schemeClr val="accent1">
                  <a:lumMod val="20000"/>
                  <a:lumOff val="80000"/>
                </a:schemeClr>
              </a:solidFill>
              <a:ln w="12700" cmpd="sng">
                <a:no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pic>
            <p:nvPicPr>
              <p:cNvPr id="94" name="图片 93" descr="WPS图片-抠图"/>
              <p:cNvPicPr>
                <a:picLocks noChangeAspect="1"/>
              </p:cNvPicPr>
              <p:nvPr/>
            </p:nvPicPr>
            <p:blipFill>
              <a:blip r:embed="rId43"/>
              <a:srcRect t="25154" b="27368"/>
              <a:stretch>
                <a:fillRect/>
              </a:stretch>
            </p:blipFill>
            <p:spPr>
              <a:xfrm>
                <a:off x="3184" y="8593"/>
                <a:ext cx="1696" cy="772"/>
              </a:xfrm>
              <a:prstGeom prst="rect">
                <a:avLst/>
              </a:prstGeom>
            </p:spPr>
          </p:pic>
          <p:pic>
            <p:nvPicPr>
              <p:cNvPr id="95" name="图片 94" descr="WPS图片-抠图"/>
              <p:cNvPicPr>
                <a:picLocks noChangeAspect="1"/>
              </p:cNvPicPr>
              <p:nvPr/>
            </p:nvPicPr>
            <p:blipFill>
              <a:blip r:embed="rId44"/>
              <a:srcRect t="27632" b="31053"/>
              <a:stretch>
                <a:fillRect/>
              </a:stretch>
            </p:blipFill>
            <p:spPr>
              <a:xfrm>
                <a:off x="8965" y="8568"/>
                <a:ext cx="1875" cy="775"/>
              </a:xfrm>
              <a:prstGeom prst="rect">
                <a:avLst/>
              </a:prstGeom>
            </p:spPr>
          </p:pic>
          <p:sp>
            <p:nvSpPr>
              <p:cNvPr id="96" name="文本框 95"/>
              <p:cNvSpPr txBox="1"/>
              <p:nvPr/>
            </p:nvSpPr>
            <p:spPr>
              <a:xfrm>
                <a:off x="8965" y="9196"/>
                <a:ext cx="2095" cy="571"/>
              </a:xfrm>
              <a:prstGeom prst="rect">
                <a:avLst/>
              </a:prstGeom>
              <a:noFill/>
            </p:spPr>
            <p:txBody>
              <a:bodyPr wrap="square" rtlCol="0">
                <a:spAutoFit/>
              </a:bodyPr>
              <a:lstStyle/>
              <a:p>
                <a:pPr algn="ctr"/>
                <a:r>
                  <a:rPr lang="zh-CN" altLang="en-US" sz="1000">
                    <a:latin typeface="微软雅黑" panose="020B0503020204020204" charset="-122"/>
                    <a:ea typeface="微软雅黑" panose="020B0503020204020204" charset="-122"/>
                  </a:rPr>
                  <a:t>华为</a:t>
                </a:r>
                <a:r>
                  <a:rPr lang="en-US" altLang="zh-CN" sz="1000">
                    <a:latin typeface="微软雅黑" panose="020B0503020204020204" charset="-122"/>
                    <a:ea typeface="微软雅黑" panose="020B0503020204020204" charset="-122"/>
                  </a:rPr>
                  <a:t>AT800-3000</a:t>
                </a:r>
              </a:p>
              <a:p>
                <a:pPr algn="ctr"/>
                <a:r>
                  <a:rPr lang="zh-CN" altLang="en-US" sz="1000">
                    <a:latin typeface="微软雅黑" panose="020B0503020204020204" charset="-122"/>
                    <a:ea typeface="微软雅黑" panose="020B0503020204020204" charset="-122"/>
                  </a:rPr>
                  <a:t>推理服务器</a:t>
                </a:r>
              </a:p>
            </p:txBody>
          </p:sp>
          <p:sp>
            <p:nvSpPr>
              <p:cNvPr id="97" name="文本框 96"/>
              <p:cNvSpPr txBox="1"/>
              <p:nvPr/>
            </p:nvSpPr>
            <p:spPr>
              <a:xfrm>
                <a:off x="2984" y="9303"/>
                <a:ext cx="2095" cy="571"/>
              </a:xfrm>
              <a:prstGeom prst="rect">
                <a:avLst/>
              </a:prstGeom>
              <a:noFill/>
            </p:spPr>
            <p:txBody>
              <a:bodyPr wrap="square" rtlCol="0">
                <a:spAutoFit/>
              </a:bodyPr>
              <a:lstStyle/>
              <a:p>
                <a:pPr algn="ctr"/>
                <a:r>
                  <a:rPr lang="zh-CN" altLang="en-US" sz="1000">
                    <a:latin typeface="微软雅黑" panose="020B0503020204020204" charset="-122"/>
                    <a:ea typeface="微软雅黑" panose="020B0503020204020204" charset="-122"/>
                  </a:rPr>
                  <a:t>华为</a:t>
                </a:r>
                <a:r>
                  <a:rPr lang="en-US" altLang="zh-CN" sz="1000">
                    <a:latin typeface="微软雅黑" panose="020B0503020204020204" charset="-122"/>
                    <a:ea typeface="微软雅黑" panose="020B0503020204020204" charset="-122"/>
                  </a:rPr>
                  <a:t>AT800-9000</a:t>
                </a:r>
              </a:p>
              <a:p>
                <a:pPr algn="ctr"/>
                <a:r>
                  <a:rPr lang="zh-CN" altLang="en-US" sz="1000">
                    <a:latin typeface="微软雅黑" panose="020B0503020204020204" charset="-122"/>
                    <a:ea typeface="微软雅黑" panose="020B0503020204020204" charset="-122"/>
                  </a:rPr>
                  <a:t>训推一体服务器</a:t>
                </a:r>
              </a:p>
            </p:txBody>
          </p:sp>
          <p:pic>
            <p:nvPicPr>
              <p:cNvPr id="98" name="图片 97"/>
              <p:cNvPicPr>
                <a:picLocks noChangeAspect="1"/>
              </p:cNvPicPr>
              <p:nvPr/>
            </p:nvPicPr>
            <p:blipFill>
              <a:blip r:embed="rId45"/>
              <a:stretch>
                <a:fillRect/>
              </a:stretch>
            </p:blipFill>
            <p:spPr>
              <a:xfrm>
                <a:off x="6109" y="8919"/>
                <a:ext cx="1718" cy="446"/>
              </a:xfrm>
              <a:prstGeom prst="rect">
                <a:avLst/>
              </a:prstGeom>
            </p:spPr>
          </p:pic>
          <p:sp>
            <p:nvSpPr>
              <p:cNvPr id="99" name="文本框 98"/>
              <p:cNvSpPr txBox="1"/>
              <p:nvPr/>
            </p:nvSpPr>
            <p:spPr>
              <a:xfrm>
                <a:off x="6109" y="9368"/>
                <a:ext cx="1674" cy="351"/>
              </a:xfrm>
              <a:prstGeom prst="rect">
                <a:avLst/>
              </a:prstGeom>
              <a:noFill/>
            </p:spPr>
            <p:txBody>
              <a:bodyPr wrap="square" rtlCol="0" anchor="t">
                <a:spAutoFit/>
              </a:bodyPr>
              <a:lstStyle/>
              <a:p>
                <a:pPr algn="ctr"/>
                <a:r>
                  <a:rPr lang="zh-CN" altLang="en-US" sz="1000">
                    <a:latin typeface="微软雅黑" panose="020B0503020204020204" charset="-122"/>
                    <a:ea typeface="微软雅黑" panose="020B0503020204020204" charset="-122"/>
                    <a:sym typeface="+mn-ea"/>
                  </a:rPr>
                  <a:t>交换机组网</a:t>
                </a:r>
              </a:p>
            </p:txBody>
          </p:sp>
          <p:grpSp>
            <p:nvGrpSpPr>
              <p:cNvPr id="100" name="组合 99"/>
              <p:cNvGrpSpPr/>
              <p:nvPr/>
            </p:nvGrpSpPr>
            <p:grpSpPr>
              <a:xfrm>
                <a:off x="8173" y="5137"/>
                <a:ext cx="1068" cy="960"/>
                <a:chOff x="8323" y="5107"/>
                <a:chExt cx="1068" cy="960"/>
              </a:xfrm>
            </p:grpSpPr>
            <p:grpSp>
              <p:nvGrpSpPr>
                <p:cNvPr id="101" name="组合 100"/>
                <p:cNvGrpSpPr/>
                <p:nvPr/>
              </p:nvGrpSpPr>
              <p:grpSpPr>
                <a:xfrm>
                  <a:off x="8360" y="5107"/>
                  <a:ext cx="1031" cy="960"/>
                  <a:chOff x="8380" y="5227"/>
                  <a:chExt cx="1004" cy="960"/>
                </a:xfrm>
              </p:grpSpPr>
              <p:sp>
                <p:nvSpPr>
                  <p:cNvPr id="102" name="矩形 101"/>
                  <p:cNvSpPr/>
                  <p:nvPr/>
                </p:nvSpPr>
                <p:spPr>
                  <a:xfrm>
                    <a:off x="8380" y="5238"/>
                    <a:ext cx="1004" cy="949"/>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50000"/>
                          <a:lumOff val="50000"/>
                        </a:schemeClr>
                      </a:solidFill>
                    </a:endParaRPr>
                  </a:p>
                </p:txBody>
              </p:sp>
              <p:pic>
                <p:nvPicPr>
                  <p:cNvPr id="103" name="图片 102"/>
                  <p:cNvPicPr>
                    <a:picLocks noChangeAspect="1"/>
                  </p:cNvPicPr>
                  <p:nvPr/>
                </p:nvPicPr>
                <p:blipFill>
                  <a:blip r:embed="rId46"/>
                  <a:stretch>
                    <a:fillRect/>
                  </a:stretch>
                </p:blipFill>
                <p:spPr>
                  <a:xfrm>
                    <a:off x="8381" y="5227"/>
                    <a:ext cx="1002" cy="662"/>
                  </a:xfrm>
                  <a:prstGeom prst="rect">
                    <a:avLst/>
                  </a:prstGeom>
                </p:spPr>
              </p:pic>
            </p:grpSp>
            <p:sp>
              <p:nvSpPr>
                <p:cNvPr id="104" name="文本框 103"/>
                <p:cNvSpPr txBox="1"/>
                <p:nvPr/>
              </p:nvSpPr>
              <p:spPr>
                <a:xfrm>
                  <a:off x="8323" y="5729"/>
                  <a:ext cx="1068" cy="339"/>
                </a:xfrm>
                <a:prstGeom prst="rect">
                  <a:avLst/>
                </a:prstGeom>
                <a:noFill/>
              </p:spPr>
              <p:txBody>
                <a:bodyPr wrap="square" rtlCol="0" anchor="t">
                  <a:noAutofit/>
                </a:bodyPr>
                <a:lstStyle/>
                <a:p>
                  <a:pPr algn="ctr">
                    <a:lnSpc>
                      <a:spcPct val="100000"/>
                    </a:lnSpc>
                  </a:pPr>
                  <a:r>
                    <a:rPr lang="zh-CN" altLang="en-US" sz="900">
                      <a:solidFill>
                        <a:schemeClr val="tx1">
                          <a:lumMod val="50000"/>
                          <a:lumOff val="50000"/>
                        </a:schemeClr>
                      </a:solidFill>
                      <a:latin typeface="微软雅黑" panose="020B0503020204020204" charset="-122"/>
                      <a:ea typeface="微软雅黑" panose="020B0503020204020204" charset="-122"/>
                      <a:sym typeface="+mn-ea"/>
                    </a:rPr>
                    <a:t>图像超分</a:t>
                  </a:r>
                </a:p>
              </p:txBody>
            </p:sp>
          </p:grpSp>
          <p:sp>
            <p:nvSpPr>
              <p:cNvPr id="105" name="矩形 104"/>
              <p:cNvSpPr/>
              <p:nvPr/>
            </p:nvSpPr>
            <p:spPr>
              <a:xfrm>
                <a:off x="9395" y="5159"/>
                <a:ext cx="1031" cy="949"/>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06" name="文本框 105"/>
              <p:cNvSpPr txBox="1"/>
              <p:nvPr/>
            </p:nvSpPr>
            <p:spPr>
              <a:xfrm>
                <a:off x="9368" y="5768"/>
                <a:ext cx="1068" cy="339"/>
              </a:xfrm>
              <a:prstGeom prst="rect">
                <a:avLst/>
              </a:prstGeom>
              <a:noFill/>
            </p:spPr>
            <p:txBody>
              <a:bodyPr wrap="square" rtlCol="0" anchor="t">
                <a:noAutofit/>
              </a:bodyPr>
              <a:lstStyle/>
              <a:p>
                <a:pPr algn="ctr">
                  <a:lnSpc>
                    <a:spcPct val="100000"/>
                  </a:lnSpc>
                </a:pPr>
                <a:r>
                  <a:rPr lang="zh-CN" altLang="en-US" sz="900">
                    <a:solidFill>
                      <a:schemeClr val="tx1">
                        <a:lumMod val="50000"/>
                        <a:lumOff val="50000"/>
                      </a:schemeClr>
                    </a:solidFill>
                    <a:latin typeface="微软雅黑" panose="020B0503020204020204" charset="-122"/>
                    <a:ea typeface="微软雅黑" panose="020B0503020204020204" charset="-122"/>
                    <a:sym typeface="+mn-ea"/>
                  </a:rPr>
                  <a:t>图像修复</a:t>
                </a:r>
              </a:p>
            </p:txBody>
          </p:sp>
          <p:grpSp>
            <p:nvGrpSpPr>
              <p:cNvPr id="107" name="组合 106"/>
              <p:cNvGrpSpPr/>
              <p:nvPr/>
            </p:nvGrpSpPr>
            <p:grpSpPr>
              <a:xfrm>
                <a:off x="10529" y="5170"/>
                <a:ext cx="1068" cy="949"/>
                <a:chOff x="8323" y="5118"/>
                <a:chExt cx="1068" cy="949"/>
              </a:xfrm>
            </p:grpSpPr>
            <p:sp>
              <p:nvSpPr>
                <p:cNvPr id="108" name="矩形 107"/>
                <p:cNvSpPr/>
                <p:nvPr/>
              </p:nvSpPr>
              <p:spPr>
                <a:xfrm>
                  <a:off x="8360" y="5118"/>
                  <a:ext cx="1031" cy="949"/>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09" name="文本框 108"/>
                <p:cNvSpPr txBox="1"/>
                <p:nvPr/>
              </p:nvSpPr>
              <p:spPr>
                <a:xfrm>
                  <a:off x="8323" y="5709"/>
                  <a:ext cx="1068" cy="339"/>
                </a:xfrm>
                <a:prstGeom prst="rect">
                  <a:avLst/>
                </a:prstGeom>
                <a:noFill/>
              </p:spPr>
              <p:txBody>
                <a:bodyPr wrap="square" rtlCol="0" anchor="t">
                  <a:noAutofit/>
                </a:bodyPr>
                <a:lstStyle/>
                <a:p>
                  <a:pPr algn="ctr">
                    <a:lnSpc>
                      <a:spcPct val="100000"/>
                    </a:lnSpc>
                  </a:pPr>
                  <a:r>
                    <a:rPr lang="zh-CN" altLang="en-US" sz="900">
                      <a:solidFill>
                        <a:schemeClr val="tx1">
                          <a:lumMod val="50000"/>
                          <a:lumOff val="50000"/>
                        </a:schemeClr>
                      </a:solidFill>
                      <a:latin typeface="微软雅黑" panose="020B0503020204020204" charset="-122"/>
                      <a:ea typeface="微软雅黑" panose="020B0503020204020204" charset="-122"/>
                      <a:sym typeface="+mn-ea"/>
                    </a:rPr>
                    <a:t>图像推理</a:t>
                  </a:r>
                </a:p>
              </p:txBody>
            </p:sp>
          </p:grpSp>
          <p:grpSp>
            <p:nvGrpSpPr>
              <p:cNvPr id="110" name="组合 109"/>
              <p:cNvGrpSpPr/>
              <p:nvPr/>
            </p:nvGrpSpPr>
            <p:grpSpPr>
              <a:xfrm>
                <a:off x="8173" y="6242"/>
                <a:ext cx="1068" cy="950"/>
                <a:chOff x="8323" y="5118"/>
                <a:chExt cx="1068" cy="950"/>
              </a:xfrm>
            </p:grpSpPr>
            <p:sp>
              <p:nvSpPr>
                <p:cNvPr id="111" name="矩形 110"/>
                <p:cNvSpPr/>
                <p:nvPr/>
              </p:nvSpPr>
              <p:spPr>
                <a:xfrm>
                  <a:off x="8360" y="5118"/>
                  <a:ext cx="1031" cy="949"/>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12" name="文本框 111"/>
                <p:cNvSpPr txBox="1"/>
                <p:nvPr/>
              </p:nvSpPr>
              <p:spPr>
                <a:xfrm>
                  <a:off x="8323" y="5729"/>
                  <a:ext cx="1068" cy="339"/>
                </a:xfrm>
                <a:prstGeom prst="rect">
                  <a:avLst/>
                </a:prstGeom>
                <a:noFill/>
              </p:spPr>
              <p:txBody>
                <a:bodyPr wrap="square" rtlCol="0" anchor="t">
                  <a:noAutofit/>
                </a:bodyPr>
                <a:lstStyle/>
                <a:p>
                  <a:pPr algn="ctr">
                    <a:lnSpc>
                      <a:spcPct val="100000"/>
                    </a:lnSpc>
                  </a:pPr>
                  <a:r>
                    <a:rPr lang="zh-CN" altLang="en-US" sz="900">
                      <a:solidFill>
                        <a:schemeClr val="tx1">
                          <a:lumMod val="50000"/>
                          <a:lumOff val="50000"/>
                        </a:schemeClr>
                      </a:solidFill>
                      <a:latin typeface="微软雅黑" panose="020B0503020204020204" charset="-122"/>
                      <a:ea typeface="微软雅黑" panose="020B0503020204020204" charset="-122"/>
                      <a:sym typeface="+mn-ea"/>
                    </a:rPr>
                    <a:t>场景理解</a:t>
                  </a:r>
                </a:p>
              </p:txBody>
            </p:sp>
          </p:grpSp>
          <p:sp>
            <p:nvSpPr>
              <p:cNvPr id="113" name="矩形 112"/>
              <p:cNvSpPr/>
              <p:nvPr/>
            </p:nvSpPr>
            <p:spPr>
              <a:xfrm>
                <a:off x="9395" y="6253"/>
                <a:ext cx="1031" cy="949"/>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14" name="文本框 113"/>
              <p:cNvSpPr txBox="1"/>
              <p:nvPr/>
            </p:nvSpPr>
            <p:spPr>
              <a:xfrm>
                <a:off x="9241" y="6864"/>
                <a:ext cx="1355" cy="339"/>
              </a:xfrm>
              <a:prstGeom prst="rect">
                <a:avLst/>
              </a:prstGeom>
              <a:noFill/>
            </p:spPr>
            <p:txBody>
              <a:bodyPr wrap="square" rtlCol="0" anchor="t">
                <a:noAutofit/>
              </a:bodyPr>
              <a:lstStyle/>
              <a:p>
                <a:pPr algn="ctr">
                  <a:lnSpc>
                    <a:spcPct val="100000"/>
                  </a:lnSpc>
                </a:pPr>
                <a:r>
                  <a:rPr lang="zh-CN" altLang="en-US" sz="900">
                    <a:solidFill>
                      <a:schemeClr val="tx1">
                        <a:lumMod val="50000"/>
                        <a:lumOff val="50000"/>
                      </a:schemeClr>
                    </a:solidFill>
                    <a:latin typeface="微软雅黑" panose="020B0503020204020204" charset="-122"/>
                    <a:ea typeface="微软雅黑" panose="020B0503020204020204" charset="-122"/>
                    <a:sym typeface="+mn-ea"/>
                  </a:rPr>
                  <a:t>音频修复</a:t>
                </a:r>
              </a:p>
            </p:txBody>
          </p:sp>
          <p:grpSp>
            <p:nvGrpSpPr>
              <p:cNvPr id="115" name="组合 114"/>
              <p:cNvGrpSpPr/>
              <p:nvPr/>
            </p:nvGrpSpPr>
            <p:grpSpPr>
              <a:xfrm>
                <a:off x="10529" y="6264"/>
                <a:ext cx="1068" cy="949"/>
                <a:chOff x="8323" y="5118"/>
                <a:chExt cx="1068" cy="949"/>
              </a:xfrm>
            </p:grpSpPr>
            <p:sp>
              <p:nvSpPr>
                <p:cNvPr id="116" name="矩形 115"/>
                <p:cNvSpPr/>
                <p:nvPr/>
              </p:nvSpPr>
              <p:spPr>
                <a:xfrm>
                  <a:off x="8360" y="5118"/>
                  <a:ext cx="1031" cy="949"/>
                </a:xfrm>
                <a:prstGeom prst="rect">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117" name="文本框 116"/>
                <p:cNvSpPr txBox="1"/>
                <p:nvPr/>
              </p:nvSpPr>
              <p:spPr>
                <a:xfrm>
                  <a:off x="8323" y="5720"/>
                  <a:ext cx="1068" cy="339"/>
                </a:xfrm>
                <a:prstGeom prst="rect">
                  <a:avLst/>
                </a:prstGeom>
                <a:noFill/>
              </p:spPr>
              <p:txBody>
                <a:bodyPr wrap="square" rtlCol="0" anchor="t">
                  <a:noAutofit/>
                </a:bodyPr>
                <a:lstStyle/>
                <a:p>
                  <a:pPr algn="ctr">
                    <a:lnSpc>
                      <a:spcPct val="100000"/>
                    </a:lnSpc>
                  </a:pPr>
                  <a:r>
                    <a:rPr lang="zh-CN" altLang="en-US" sz="900">
                      <a:solidFill>
                        <a:schemeClr val="tx1">
                          <a:lumMod val="50000"/>
                          <a:lumOff val="50000"/>
                        </a:schemeClr>
                      </a:solidFill>
                      <a:latin typeface="微软雅黑" panose="020B0503020204020204" charset="-122"/>
                      <a:ea typeface="微软雅黑" panose="020B0503020204020204" charset="-122"/>
                      <a:sym typeface="+mn-ea"/>
                    </a:rPr>
                    <a:t>以图搜图</a:t>
                  </a:r>
                </a:p>
              </p:txBody>
            </p:sp>
          </p:grpSp>
          <p:pic>
            <p:nvPicPr>
              <p:cNvPr id="118" name="图片 117"/>
              <p:cNvPicPr>
                <a:picLocks noChangeAspect="1"/>
              </p:cNvPicPr>
              <p:nvPr/>
            </p:nvPicPr>
            <p:blipFill>
              <a:blip r:embed="rId47"/>
              <a:srcRect b="26034"/>
              <a:stretch>
                <a:fillRect/>
              </a:stretch>
            </p:blipFill>
            <p:spPr>
              <a:xfrm>
                <a:off x="9396" y="5137"/>
                <a:ext cx="1040" cy="662"/>
              </a:xfrm>
              <a:prstGeom prst="rect">
                <a:avLst/>
              </a:prstGeom>
            </p:spPr>
          </p:pic>
          <p:pic>
            <p:nvPicPr>
              <p:cNvPr id="119" name="图片 118"/>
              <p:cNvPicPr>
                <a:picLocks noChangeAspect="1"/>
              </p:cNvPicPr>
              <p:nvPr/>
            </p:nvPicPr>
            <p:blipFill>
              <a:blip r:embed="rId48"/>
              <a:stretch>
                <a:fillRect/>
              </a:stretch>
            </p:blipFill>
            <p:spPr>
              <a:xfrm>
                <a:off x="10566" y="5159"/>
                <a:ext cx="1030" cy="600"/>
              </a:xfrm>
              <a:prstGeom prst="rect">
                <a:avLst/>
              </a:prstGeom>
            </p:spPr>
          </p:pic>
          <p:pic>
            <p:nvPicPr>
              <p:cNvPr id="120" name="图片 119"/>
              <p:cNvPicPr>
                <a:picLocks noChangeAspect="1"/>
              </p:cNvPicPr>
              <p:nvPr/>
            </p:nvPicPr>
            <p:blipFill>
              <a:blip r:embed="rId49"/>
              <a:stretch>
                <a:fillRect/>
              </a:stretch>
            </p:blipFill>
            <p:spPr>
              <a:xfrm>
                <a:off x="8210" y="6231"/>
                <a:ext cx="1030" cy="652"/>
              </a:xfrm>
              <a:prstGeom prst="rect">
                <a:avLst/>
              </a:prstGeom>
            </p:spPr>
          </p:pic>
          <p:pic>
            <p:nvPicPr>
              <p:cNvPr id="121" name="图片 120"/>
              <p:cNvPicPr>
                <a:picLocks noChangeAspect="1"/>
              </p:cNvPicPr>
              <p:nvPr/>
            </p:nvPicPr>
            <p:blipFill>
              <a:blip r:embed="rId50"/>
              <a:stretch>
                <a:fillRect/>
              </a:stretch>
            </p:blipFill>
            <p:spPr>
              <a:xfrm>
                <a:off x="9396" y="6241"/>
                <a:ext cx="1030" cy="643"/>
              </a:xfrm>
              <a:prstGeom prst="rect">
                <a:avLst/>
              </a:prstGeom>
            </p:spPr>
          </p:pic>
          <p:pic>
            <p:nvPicPr>
              <p:cNvPr id="122" name="图片 121"/>
              <p:cNvPicPr>
                <a:picLocks noChangeAspect="1"/>
              </p:cNvPicPr>
              <p:nvPr/>
            </p:nvPicPr>
            <p:blipFill>
              <a:blip r:embed="rId51"/>
              <a:stretch>
                <a:fillRect/>
              </a:stretch>
            </p:blipFill>
            <p:spPr>
              <a:xfrm>
                <a:off x="10580" y="6242"/>
                <a:ext cx="1017" cy="642"/>
              </a:xfrm>
              <a:prstGeom prst="rect">
                <a:avLst/>
              </a:prstGeom>
            </p:spPr>
          </p:pic>
          <p:cxnSp>
            <p:nvCxnSpPr>
              <p:cNvPr id="123" name="直接箭头连接符 122"/>
              <p:cNvCxnSpPr>
                <a:endCxn id="81" idx="3"/>
              </p:cNvCxnSpPr>
              <p:nvPr/>
            </p:nvCxnSpPr>
            <p:spPr>
              <a:xfrm flipH="1" flipV="1">
                <a:off x="3605" y="3685"/>
                <a:ext cx="730" cy="4"/>
              </a:xfrm>
              <a:prstGeom prst="straightConnector1">
                <a:avLst/>
              </a:prstGeom>
              <a:ln w="19050">
                <a:gradFill>
                  <a:gsLst>
                    <a:gs pos="0">
                      <a:schemeClr val="accent1">
                        <a:hueOff val="-4200000"/>
                      </a:schemeClr>
                    </a:gs>
                    <a:gs pos="100000">
                      <a:schemeClr val="accent1"/>
                    </a:gs>
                  </a:gsLst>
                </a:gradFill>
                <a:tailEnd type="triangle" w="med" len="med"/>
              </a:ln>
            </p:spPr>
            <p:style>
              <a:lnRef idx="0">
                <a:srgbClr val="FFFFFF"/>
              </a:lnRef>
              <a:fillRef idx="0">
                <a:srgbClr val="FFFFFF"/>
              </a:fillRef>
              <a:effectRef idx="0">
                <a:srgbClr val="FFFFFF"/>
              </a:effectRef>
              <a:fontRef idx="minor">
                <a:schemeClr val="tx1"/>
              </a:fontRef>
            </p:style>
          </p:cxnSp>
          <p:cxnSp>
            <p:nvCxnSpPr>
              <p:cNvPr id="124" name="直接箭头连接符 123"/>
              <p:cNvCxnSpPr/>
              <p:nvPr/>
            </p:nvCxnSpPr>
            <p:spPr>
              <a:xfrm flipH="1" flipV="1">
                <a:off x="5561" y="3681"/>
                <a:ext cx="730" cy="4"/>
              </a:xfrm>
              <a:prstGeom prst="straightConnector1">
                <a:avLst/>
              </a:prstGeom>
              <a:ln w="19050">
                <a:gradFill>
                  <a:gsLst>
                    <a:gs pos="0">
                      <a:schemeClr val="accent1">
                        <a:hueOff val="-4200000"/>
                      </a:schemeClr>
                    </a:gs>
                    <a:gs pos="100000">
                      <a:schemeClr val="accent1"/>
                    </a:gs>
                  </a:gsLst>
                </a:gradFill>
                <a:tailEnd type="triangle" w="med" len="med"/>
              </a:ln>
            </p:spPr>
            <p:style>
              <a:lnRef idx="0">
                <a:srgbClr val="FFFFFF"/>
              </a:lnRef>
              <a:fillRef idx="0">
                <a:srgbClr val="FFFFFF"/>
              </a:fillRef>
              <a:effectRef idx="0">
                <a:srgbClr val="FFFFFF"/>
              </a:effectRef>
              <a:fontRef idx="minor">
                <a:schemeClr val="tx1"/>
              </a:fontRef>
            </p:style>
          </p:cxnSp>
          <p:cxnSp>
            <p:nvCxnSpPr>
              <p:cNvPr id="135" name="直接箭头连接符 134"/>
              <p:cNvCxnSpPr/>
              <p:nvPr/>
            </p:nvCxnSpPr>
            <p:spPr>
              <a:xfrm flipH="1" flipV="1">
                <a:off x="7481" y="3677"/>
                <a:ext cx="730" cy="4"/>
              </a:xfrm>
              <a:prstGeom prst="straightConnector1">
                <a:avLst/>
              </a:prstGeom>
              <a:ln w="19050">
                <a:gradFill>
                  <a:gsLst>
                    <a:gs pos="0">
                      <a:schemeClr val="accent1">
                        <a:hueOff val="-4200000"/>
                      </a:schemeClr>
                    </a:gs>
                    <a:gs pos="100000">
                      <a:schemeClr val="accent1"/>
                    </a:gs>
                  </a:gsLst>
                </a:gradFill>
                <a:tailEnd type="triangle" w="med" len="med"/>
              </a:ln>
            </p:spPr>
            <p:style>
              <a:lnRef idx="0">
                <a:srgbClr val="FFFFFF"/>
              </a:lnRef>
              <a:fillRef idx="0">
                <a:srgbClr val="FFFFFF"/>
              </a:fillRef>
              <a:effectRef idx="0">
                <a:srgbClr val="FFFFFF"/>
              </a:effectRef>
              <a:fontRef idx="minor">
                <a:schemeClr val="tx1"/>
              </a:fontRef>
            </p:style>
          </p:cxnSp>
          <p:sp>
            <p:nvSpPr>
              <p:cNvPr id="136" name="文本框 135"/>
              <p:cNvSpPr txBox="1"/>
              <p:nvPr/>
            </p:nvSpPr>
            <p:spPr>
              <a:xfrm>
                <a:off x="7507" y="3329"/>
                <a:ext cx="665" cy="306"/>
              </a:xfrm>
              <a:prstGeom prst="rect">
                <a:avLst/>
              </a:prstGeom>
              <a:noFill/>
            </p:spPr>
            <p:txBody>
              <a:bodyPr wrap="square" rtlCol="0">
                <a:spAutoFit/>
              </a:bodyPr>
              <a:lstStyle/>
              <a:p>
                <a:pPr algn="ctr"/>
                <a:r>
                  <a:rPr lang="zh-CN" altLang="en-US" sz="800">
                    <a:latin typeface="微软雅黑" panose="020B0503020204020204" charset="-122"/>
                    <a:ea typeface="微软雅黑" panose="020B0503020204020204" charset="-122"/>
                  </a:rPr>
                  <a:t>采集</a:t>
                </a:r>
              </a:p>
            </p:txBody>
          </p:sp>
          <p:sp>
            <p:nvSpPr>
              <p:cNvPr id="137" name="文本框 136"/>
              <p:cNvSpPr txBox="1"/>
              <p:nvPr/>
            </p:nvSpPr>
            <p:spPr>
              <a:xfrm>
                <a:off x="5626" y="3304"/>
                <a:ext cx="665" cy="306"/>
              </a:xfrm>
              <a:prstGeom prst="rect">
                <a:avLst/>
              </a:prstGeom>
              <a:noFill/>
            </p:spPr>
            <p:txBody>
              <a:bodyPr wrap="square" rtlCol="0">
                <a:spAutoFit/>
              </a:bodyPr>
              <a:lstStyle/>
              <a:p>
                <a:pPr algn="ctr"/>
                <a:r>
                  <a:rPr lang="zh-CN" altLang="en-US" sz="800">
                    <a:latin typeface="微软雅黑" panose="020B0503020204020204" charset="-122"/>
                    <a:ea typeface="微软雅黑" panose="020B0503020204020204" charset="-122"/>
                  </a:rPr>
                  <a:t>清洗</a:t>
                </a:r>
              </a:p>
            </p:txBody>
          </p:sp>
          <p:sp>
            <p:nvSpPr>
              <p:cNvPr id="138" name="文本框 137"/>
              <p:cNvSpPr txBox="1"/>
              <p:nvPr/>
            </p:nvSpPr>
            <p:spPr>
              <a:xfrm>
                <a:off x="3660" y="3329"/>
                <a:ext cx="665" cy="306"/>
              </a:xfrm>
              <a:prstGeom prst="rect">
                <a:avLst/>
              </a:prstGeom>
              <a:noFill/>
            </p:spPr>
            <p:txBody>
              <a:bodyPr wrap="square" rtlCol="0">
                <a:spAutoFit/>
              </a:bodyPr>
              <a:lstStyle/>
              <a:p>
                <a:pPr algn="ctr"/>
                <a:r>
                  <a:rPr lang="zh-CN" altLang="en-US" sz="800">
                    <a:latin typeface="微软雅黑" panose="020B0503020204020204" charset="-122"/>
                    <a:ea typeface="微软雅黑" panose="020B0503020204020204" charset="-122"/>
                  </a:rPr>
                  <a:t>标注</a:t>
                </a:r>
              </a:p>
            </p:txBody>
          </p:sp>
          <p:sp>
            <p:nvSpPr>
              <p:cNvPr id="139" name="上箭头 138"/>
              <p:cNvSpPr/>
              <p:nvPr/>
            </p:nvSpPr>
            <p:spPr>
              <a:xfrm flipV="1">
                <a:off x="2823" y="4574"/>
                <a:ext cx="361" cy="375"/>
              </a:xfrm>
              <a:prstGeom prst="upArrow">
                <a:avLst/>
              </a:prstGeom>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a:p>
            </p:txBody>
          </p:sp>
          <p:sp>
            <p:nvSpPr>
              <p:cNvPr id="140" name="文本框 139"/>
              <p:cNvSpPr txBox="1"/>
              <p:nvPr/>
            </p:nvSpPr>
            <p:spPr>
              <a:xfrm>
                <a:off x="3184" y="4545"/>
                <a:ext cx="1128" cy="404"/>
              </a:xfrm>
              <a:prstGeom prst="rect">
                <a:avLst/>
              </a:prstGeom>
              <a:noFill/>
            </p:spPr>
            <p:txBody>
              <a:bodyPr wrap="square" rtlCol="0">
                <a:noAutofit/>
              </a:bodyPr>
              <a:lstStyle/>
              <a:p>
                <a:r>
                  <a:rPr lang="zh-CN" altLang="en-US" sz="1000" b="1">
                    <a:solidFill>
                      <a:schemeClr val="accent1"/>
                    </a:solidFill>
                    <a:effectLst/>
                    <a:latin typeface="微软雅黑" panose="020B0503020204020204" charset="-122"/>
                    <a:ea typeface="微软雅黑" panose="020B0503020204020204" charset="-122"/>
                  </a:rPr>
                  <a:t>数据上传</a:t>
                </a:r>
              </a:p>
            </p:txBody>
          </p:sp>
          <p:sp>
            <p:nvSpPr>
              <p:cNvPr id="141" name="上箭头 140"/>
              <p:cNvSpPr/>
              <p:nvPr/>
            </p:nvSpPr>
            <p:spPr>
              <a:xfrm flipV="1">
                <a:off x="10928" y="4573"/>
                <a:ext cx="361" cy="375"/>
              </a:xfrm>
              <a:prstGeom prst="upArrow">
                <a:avLst/>
              </a:prstGeom>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a:p>
            </p:txBody>
          </p:sp>
          <p:sp>
            <p:nvSpPr>
              <p:cNvPr id="142" name="文本框 141"/>
              <p:cNvSpPr txBox="1"/>
              <p:nvPr/>
            </p:nvSpPr>
            <p:spPr>
              <a:xfrm>
                <a:off x="8995" y="4544"/>
                <a:ext cx="1963" cy="404"/>
              </a:xfrm>
              <a:prstGeom prst="rect">
                <a:avLst/>
              </a:prstGeom>
              <a:noFill/>
            </p:spPr>
            <p:txBody>
              <a:bodyPr wrap="square" rtlCol="0">
                <a:noAutofit/>
              </a:bodyPr>
              <a:lstStyle/>
              <a:p>
                <a:r>
                  <a:rPr lang="zh-CN" altLang="en-US" sz="1000" b="1">
                    <a:solidFill>
                      <a:schemeClr val="accent1"/>
                    </a:solidFill>
                    <a:effectLst/>
                    <a:latin typeface="微软雅黑" panose="020B0503020204020204" charset="-122"/>
                    <a:ea typeface="微软雅黑" panose="020B0503020204020204" charset="-122"/>
                  </a:rPr>
                  <a:t>生产环境视频接入</a:t>
                </a:r>
              </a:p>
            </p:txBody>
          </p:sp>
          <p:sp>
            <p:nvSpPr>
              <p:cNvPr id="143" name="文本框 142"/>
              <p:cNvSpPr txBox="1"/>
              <p:nvPr/>
            </p:nvSpPr>
            <p:spPr>
              <a:xfrm>
                <a:off x="8877" y="7103"/>
                <a:ext cx="1963" cy="252"/>
              </a:xfrm>
              <a:prstGeom prst="rect">
                <a:avLst/>
              </a:prstGeom>
              <a:noFill/>
            </p:spPr>
            <p:txBody>
              <a:bodyPr wrap="square" rtlCol="0">
                <a:noAutofit/>
              </a:bodyPr>
              <a:lstStyle/>
              <a:p>
                <a:pPr algn="ctr"/>
                <a:r>
                  <a:rPr lang="en-US" altLang="zh-CN" sz="1000" b="1">
                    <a:solidFill>
                      <a:schemeClr val="accent1"/>
                    </a:solidFill>
                    <a:effectLst/>
                    <a:latin typeface="微软雅黑" panose="020B0503020204020204" charset="-122"/>
                    <a:ea typeface="微软雅黑" panose="020B0503020204020204" charset="-122"/>
                  </a:rPr>
                  <a:t>......</a:t>
                </a:r>
              </a:p>
            </p:txBody>
          </p:sp>
          <p:sp>
            <p:nvSpPr>
              <p:cNvPr id="144" name="文本框 143"/>
              <p:cNvSpPr txBox="1"/>
              <p:nvPr/>
            </p:nvSpPr>
            <p:spPr>
              <a:xfrm>
                <a:off x="4881" y="7704"/>
                <a:ext cx="4682" cy="351"/>
              </a:xfrm>
              <a:prstGeom prst="rect">
                <a:avLst/>
              </a:prstGeom>
              <a:noFill/>
            </p:spPr>
            <p:txBody>
              <a:bodyPr wrap="square" rtlCol="0">
                <a:spAutoFit/>
              </a:bodyPr>
              <a:lstStyle/>
              <a:p>
                <a:r>
                  <a:rPr lang="zh-CN" altLang="en-US" sz="1000" b="1">
                    <a:latin typeface="微软雅黑" panose="020B0503020204020204" charset="-122"/>
                    <a:ea typeface="微软雅黑" panose="020B0503020204020204" charset="-122"/>
                  </a:rPr>
                  <a:t>边缘计算操作系统（基于</a:t>
                </a:r>
                <a:r>
                  <a:rPr lang="en-US" altLang="zh-CN" sz="1000" b="1">
                    <a:latin typeface="微软雅黑" panose="020B0503020204020204" charset="-122"/>
                    <a:ea typeface="微软雅黑" panose="020B0503020204020204" charset="-122"/>
                  </a:rPr>
                  <a:t>openEuler</a:t>
                </a:r>
                <a:r>
                  <a:rPr lang="zh-CN" altLang="en-US" sz="1000" b="1">
                    <a:latin typeface="微软雅黑" panose="020B0503020204020204" charset="-122"/>
                    <a:ea typeface="微软雅黑" panose="020B0503020204020204" charset="-122"/>
                  </a:rPr>
                  <a:t>）</a:t>
                </a:r>
              </a:p>
            </p:txBody>
          </p:sp>
          <p:sp>
            <p:nvSpPr>
              <p:cNvPr id="146" name="上箭头 145"/>
              <p:cNvSpPr/>
              <p:nvPr/>
            </p:nvSpPr>
            <p:spPr>
              <a:xfrm>
                <a:off x="2732" y="7463"/>
                <a:ext cx="361" cy="906"/>
              </a:xfrm>
              <a:prstGeom prst="upArrow">
                <a:avLst/>
              </a:prstGeom>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a:p>
            </p:txBody>
          </p:sp>
          <p:sp>
            <p:nvSpPr>
              <p:cNvPr id="147" name="上箭头 146"/>
              <p:cNvSpPr/>
              <p:nvPr/>
            </p:nvSpPr>
            <p:spPr>
              <a:xfrm>
                <a:off x="10928" y="7464"/>
                <a:ext cx="361" cy="906"/>
              </a:xfrm>
              <a:prstGeom prst="upArrow">
                <a:avLst/>
              </a:prstGeom>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a:p>
            </p:txBody>
          </p:sp>
          <p:sp>
            <p:nvSpPr>
              <p:cNvPr id="148" name="文本框 147"/>
              <p:cNvSpPr txBox="1"/>
              <p:nvPr/>
            </p:nvSpPr>
            <p:spPr>
              <a:xfrm>
                <a:off x="3093" y="8094"/>
                <a:ext cx="1787" cy="404"/>
              </a:xfrm>
              <a:prstGeom prst="rect">
                <a:avLst/>
              </a:prstGeom>
              <a:noFill/>
            </p:spPr>
            <p:txBody>
              <a:bodyPr wrap="square" rtlCol="0">
                <a:noAutofit/>
              </a:bodyPr>
              <a:lstStyle/>
              <a:p>
                <a:r>
                  <a:rPr lang="zh-CN" altLang="en-US" sz="1000" b="1">
                    <a:solidFill>
                      <a:schemeClr val="accent1"/>
                    </a:solidFill>
                    <a:effectLst/>
                    <a:latin typeface="微软雅黑" panose="020B0503020204020204" charset="-122"/>
                    <a:ea typeface="微软雅黑" panose="020B0503020204020204" charset="-122"/>
                  </a:rPr>
                  <a:t>训练平台部署</a:t>
                </a:r>
              </a:p>
            </p:txBody>
          </p:sp>
          <p:sp>
            <p:nvSpPr>
              <p:cNvPr id="149" name="文本框 148"/>
              <p:cNvSpPr txBox="1"/>
              <p:nvPr/>
            </p:nvSpPr>
            <p:spPr>
              <a:xfrm>
                <a:off x="9468" y="8090"/>
                <a:ext cx="1592" cy="404"/>
              </a:xfrm>
              <a:prstGeom prst="rect">
                <a:avLst/>
              </a:prstGeom>
              <a:noFill/>
            </p:spPr>
            <p:txBody>
              <a:bodyPr wrap="square" rtlCol="0">
                <a:noAutofit/>
              </a:bodyPr>
              <a:lstStyle/>
              <a:p>
                <a:r>
                  <a:rPr lang="zh-CN" altLang="en-US" sz="1000" b="1">
                    <a:solidFill>
                      <a:schemeClr val="accent1"/>
                    </a:solidFill>
                    <a:effectLst/>
                    <a:latin typeface="微软雅黑" panose="020B0503020204020204" charset="-122"/>
                    <a:ea typeface="微软雅黑" panose="020B0503020204020204" charset="-122"/>
                  </a:rPr>
                  <a:t>推理平台部署</a:t>
                </a:r>
              </a:p>
            </p:txBody>
          </p:sp>
          <p:pic>
            <p:nvPicPr>
              <p:cNvPr id="150" name="图片 149" descr="双向箭头"/>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804" y="5961"/>
                <a:ext cx="743" cy="481"/>
              </a:xfrm>
              <a:prstGeom prst="rect">
                <a:avLst/>
              </a:prstGeom>
            </p:spPr>
          </p:pic>
          <p:sp>
            <p:nvSpPr>
              <p:cNvPr id="151" name="文本框 150"/>
              <p:cNvSpPr txBox="1"/>
              <p:nvPr/>
            </p:nvSpPr>
            <p:spPr>
              <a:xfrm>
                <a:off x="6388" y="4149"/>
                <a:ext cx="1128" cy="351"/>
              </a:xfrm>
              <a:prstGeom prst="rect">
                <a:avLst/>
              </a:prstGeom>
              <a:noFill/>
            </p:spPr>
            <p:txBody>
              <a:bodyPr wrap="square" rtlCol="0">
                <a:spAutoFit/>
              </a:bodyPr>
              <a:lstStyle/>
              <a:p>
                <a:r>
                  <a:rPr lang="zh-CN" altLang="en-US" sz="1000">
                    <a:latin typeface="微软雅黑" panose="020B0503020204020204" charset="-122"/>
                    <a:ea typeface="微软雅黑" panose="020B0503020204020204" charset="-122"/>
                  </a:rPr>
                  <a:t>视频数据</a:t>
                </a:r>
              </a:p>
            </p:txBody>
          </p:sp>
          <p:sp>
            <p:nvSpPr>
              <p:cNvPr id="152" name="文本框 151"/>
              <p:cNvSpPr txBox="1"/>
              <p:nvPr/>
            </p:nvSpPr>
            <p:spPr>
              <a:xfrm>
                <a:off x="6596" y="6303"/>
                <a:ext cx="1309" cy="306"/>
              </a:xfrm>
              <a:prstGeom prst="rect">
                <a:avLst/>
              </a:prstGeom>
              <a:noFill/>
            </p:spPr>
            <p:txBody>
              <a:bodyPr wrap="square" rtlCol="0">
                <a:spAutoFit/>
              </a:bodyPr>
              <a:lstStyle/>
              <a:p>
                <a:r>
                  <a:rPr lang="zh-CN" altLang="en-US" sz="800">
                    <a:latin typeface="微软雅黑" panose="020B0503020204020204" charset="-122"/>
                    <a:ea typeface="微软雅黑" panose="020B0503020204020204" charset="-122"/>
                  </a:rPr>
                  <a:t>异常数据回传</a:t>
                </a:r>
              </a:p>
            </p:txBody>
          </p:sp>
        </p:grpSp>
        <p:pic>
          <p:nvPicPr>
            <p:cNvPr id="153" name="图片 152" descr="双向箭头"/>
            <p:cNvPicPr>
              <a:picLocks noChangeAspect="1"/>
            </p:cNvPicPr>
            <p:nvPr/>
          </p:nvPicPr>
          <p:blipFill>
            <a:blip r:embed="rId52">
              <a:extLst>
                <a:ext uri="{96DAC541-7B7A-43D3-8B79-37D633B846F1}">
                  <asvg:svgBlip xmlns:asvg="http://schemas.microsoft.com/office/drawing/2016/SVG/main" r:embed="rId54"/>
                </a:ext>
              </a:extLst>
            </a:blip>
            <a:stretch>
              <a:fillRect/>
            </a:stretch>
          </p:blipFill>
          <p:spPr>
            <a:xfrm>
              <a:off x="5216" y="9082"/>
              <a:ext cx="770" cy="481"/>
            </a:xfrm>
            <a:prstGeom prst="rect">
              <a:avLst/>
            </a:prstGeom>
          </p:spPr>
        </p:pic>
        <p:pic>
          <p:nvPicPr>
            <p:cNvPr id="155" name="图片 154" descr="双向箭头"/>
            <p:cNvPicPr>
              <a:picLocks noChangeAspect="1"/>
            </p:cNvPicPr>
            <p:nvPr/>
          </p:nvPicPr>
          <p:blipFill>
            <a:blip r:embed="rId52">
              <a:extLst>
                <a:ext uri="{96DAC541-7B7A-43D3-8B79-37D633B846F1}">
                  <asvg:svgBlip xmlns:asvg="http://schemas.microsoft.com/office/drawing/2016/SVG/main" r:embed="rId54"/>
                </a:ext>
              </a:extLst>
            </a:blip>
            <a:stretch>
              <a:fillRect/>
            </a:stretch>
          </p:blipFill>
          <p:spPr>
            <a:xfrm>
              <a:off x="8262" y="9062"/>
              <a:ext cx="770" cy="481"/>
            </a:xfrm>
            <a:prstGeom prst="rect">
              <a:avLst/>
            </a:prstGeom>
          </p:spPr>
        </p:pic>
      </p:grpSp>
      <p:sp>
        <p:nvSpPr>
          <p:cNvPr id="182" name="矩形 181"/>
          <p:cNvSpPr/>
          <p:nvPr>
            <p:custDataLst>
              <p:tags r:id="rId22"/>
            </p:custDataLst>
          </p:nvPr>
        </p:nvSpPr>
        <p:spPr>
          <a:xfrm>
            <a:off x="8413750" y="5903595"/>
            <a:ext cx="2905125" cy="624205"/>
          </a:xfrm>
          <a:prstGeom prst="rect">
            <a:avLst/>
          </a:prstGeom>
          <a:noFill/>
        </p:spPr>
        <p:txBody>
          <a:bodyPr wrap="square" lIns="0" tIns="0" rIns="0" bIns="0" rtlCol="0" anchor="t" anchorCtr="0">
            <a:noAutofit/>
          </a:bodyPr>
          <a:lstStyle/>
          <a:p>
            <a:pPr lvl="0" algn="l">
              <a:lnSpc>
                <a:spcPct val="130000"/>
              </a:lnSpc>
              <a:buClrTx/>
              <a:buSzTx/>
              <a:buFontTx/>
            </a:pPr>
            <a:r>
              <a:rPr lang="zh-CN" sz="1000" dirty="0">
                <a:latin typeface="微软雅黑" panose="020B0503020204020204" charset="-122"/>
                <a:ea typeface="微软雅黑" panose="020B0503020204020204" charset="-122"/>
                <a:sym typeface="+mn-ea"/>
              </a:rPr>
              <a:t>支持</a:t>
            </a:r>
            <a:r>
              <a:rPr lang="en-US" sz="1000" dirty="0">
                <a:latin typeface="微软雅黑" panose="020B0503020204020204" charset="-122"/>
                <a:ea typeface="微软雅黑" panose="020B0503020204020204" charset="-122"/>
                <a:sym typeface="+mn-ea"/>
              </a:rPr>
              <a:t>RTSP</a:t>
            </a:r>
            <a:r>
              <a:rPr lang="zh-CN" altLang="en-US" sz="1000" dirty="0">
                <a:latin typeface="微软雅黑" panose="020B0503020204020204" charset="-122"/>
                <a:ea typeface="微软雅黑" panose="020B0503020204020204" charset="-122"/>
                <a:sym typeface="+mn-ea"/>
              </a:rPr>
              <a:t>视频流推送，支持</a:t>
            </a:r>
            <a:r>
              <a:rPr lang="en-US" altLang="zh-CN" sz="1000" dirty="0">
                <a:latin typeface="微软雅黑" panose="020B0503020204020204" charset="-122"/>
                <a:ea typeface="微软雅黑" panose="020B0503020204020204" charset="-122"/>
                <a:sym typeface="+mn-ea"/>
              </a:rPr>
              <a:t>HDMI</a:t>
            </a:r>
            <a:r>
              <a:rPr lang="zh-CN" altLang="en-US" sz="1000" dirty="0">
                <a:latin typeface="微软雅黑" panose="020B0503020204020204" charset="-122"/>
                <a:ea typeface="微软雅黑" panose="020B0503020204020204" charset="-122"/>
                <a:sym typeface="+mn-ea"/>
              </a:rPr>
              <a:t>视频信号输入，支持直接对文件进行处理（通用音视频、图片格式）</a:t>
            </a:r>
          </a:p>
        </p:txBody>
      </p:sp>
      <p:sp>
        <p:nvSpPr>
          <p:cNvPr id="183" name="矩形 182"/>
          <p:cNvSpPr/>
          <p:nvPr>
            <p:custDataLst>
              <p:tags r:id="rId23"/>
            </p:custDataLst>
          </p:nvPr>
        </p:nvSpPr>
        <p:spPr>
          <a:xfrm>
            <a:off x="8413451" y="5654807"/>
            <a:ext cx="2061949" cy="264385"/>
          </a:xfrm>
          <a:prstGeom prst="rect">
            <a:avLst/>
          </a:prstGeom>
          <a:noFill/>
          <a:effectLst>
            <a:outerShdw blurRad="50800" dist="38100" dir="2700000" sx="80000" sy="80000" algn="tl" rotWithShape="0">
              <a:prstClr val="black">
                <a:alpha val="13000"/>
              </a:prstClr>
            </a:outerShdw>
          </a:effectLst>
        </p:spPr>
        <p:txBody>
          <a:bodyPr wrap="square" lIns="0" tIns="0" rIns="0" bIns="0" rtlCol="0" anchor="ctr" anchorCtr="0">
            <a:noAutofit/>
          </a:bodyPr>
          <a:lstStyle/>
          <a:p>
            <a:pPr>
              <a:spcBef>
                <a:spcPct val="0"/>
              </a:spcBef>
              <a:spcAft>
                <a:spcPct val="0"/>
              </a:spcAft>
            </a:pPr>
            <a:r>
              <a:rPr lang="zh-CN" sz="1200" b="1">
                <a:solidFill>
                  <a:schemeClr val="accent1"/>
                </a:solidFill>
                <a:latin typeface="微软雅黑" panose="020B0503020204020204" charset="-122"/>
                <a:ea typeface="微软雅黑" panose="020B0503020204020204" charset="-122"/>
                <a:cs typeface="+mn-ea"/>
                <a:sym typeface="+mn-ea"/>
              </a:rPr>
              <a:t>支持多种数据输入方式</a:t>
            </a:r>
          </a:p>
        </p:txBody>
      </p:sp>
      <p:sp>
        <p:nvSpPr>
          <p:cNvPr id="184" name="椭圆 183"/>
          <p:cNvSpPr/>
          <p:nvPr>
            <p:custDataLst>
              <p:tags r:id="rId24"/>
            </p:custDataLst>
          </p:nvPr>
        </p:nvSpPr>
        <p:spPr>
          <a:xfrm>
            <a:off x="8135938" y="5675226"/>
            <a:ext cx="228346" cy="228346"/>
          </a:xfrm>
          <a:prstGeom prst="ellips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400">
              <a:latin typeface="微软雅黑" panose="020B0503020204020204" charset="-122"/>
              <a:ea typeface="微软雅黑" panose="020B0503020204020204" charset="-122"/>
            </a:endParaRPr>
          </a:p>
        </p:txBody>
      </p:sp>
      <p:cxnSp>
        <p:nvCxnSpPr>
          <p:cNvPr id="185" name="直接连接符 184"/>
          <p:cNvCxnSpPr/>
          <p:nvPr>
            <p:custDataLst>
              <p:tags r:id="rId25"/>
            </p:custDataLst>
          </p:nvPr>
        </p:nvCxnSpPr>
        <p:spPr>
          <a:xfrm>
            <a:off x="7938331" y="6665537"/>
            <a:ext cx="371807" cy="0"/>
          </a:xfrm>
          <a:prstGeom prst="line">
            <a:avLst/>
          </a:prstGeom>
          <a:ln w="9525">
            <a:gradFill>
              <a:gsLst>
                <a:gs pos="0">
                  <a:schemeClr val="accent1">
                    <a:lumMod val="20000"/>
                    <a:lumOff val="80000"/>
                  </a:schemeClr>
                </a:gs>
                <a:gs pos="100000">
                  <a:schemeClr val="accent1">
                    <a:alpha val="50000"/>
                  </a:schemeClr>
                </a:gs>
              </a:gsLst>
              <a:lin ang="11940000" scaled="1"/>
            </a:gradFill>
          </a:ln>
        </p:spPr>
        <p:style>
          <a:lnRef idx="2">
            <a:schemeClr val="accent1"/>
          </a:lnRef>
          <a:fillRef idx="0">
            <a:srgbClr val="FFFFFF"/>
          </a:fillRef>
          <a:effectRef idx="0">
            <a:srgbClr val="FFFFFF"/>
          </a:effectRef>
          <a:fontRef idx="minor">
            <a:schemeClr val="tx1"/>
          </a:fontRef>
        </p:style>
      </p:cxnSp>
      <p:sp>
        <p:nvSpPr>
          <p:cNvPr id="186" name="任意多边形: 形状 63"/>
          <p:cNvSpPr/>
          <p:nvPr>
            <p:custDataLst>
              <p:tags r:id="rId26"/>
            </p:custDataLst>
          </p:nvPr>
        </p:nvSpPr>
        <p:spPr>
          <a:xfrm>
            <a:off x="8193547" y="5732812"/>
            <a:ext cx="112452" cy="112564"/>
          </a:xfrm>
          <a:custGeom>
            <a:avLst/>
            <a:gdLst>
              <a:gd name="connsiteX0" fmla="*/ 28060 w 143849"/>
              <a:gd name="connsiteY0" fmla="*/ 100121 h 143992"/>
              <a:gd name="connsiteX1" fmla="*/ 68562 w 143849"/>
              <a:gd name="connsiteY1" fmla="*/ 100121 h 143992"/>
              <a:gd name="connsiteX2" fmla="*/ 73073 w 143849"/>
              <a:gd name="connsiteY2" fmla="*/ 104631 h 143992"/>
              <a:gd name="connsiteX3" fmla="*/ 68562 w 143849"/>
              <a:gd name="connsiteY3" fmla="*/ 109141 h 143992"/>
              <a:gd name="connsiteX4" fmla="*/ 28060 w 143849"/>
              <a:gd name="connsiteY4" fmla="*/ 109141 h 143992"/>
              <a:gd name="connsiteX5" fmla="*/ 23550 w 143849"/>
              <a:gd name="connsiteY5" fmla="*/ 104631 h 143992"/>
              <a:gd name="connsiteX6" fmla="*/ 28060 w 143849"/>
              <a:gd name="connsiteY6" fmla="*/ 100121 h 143992"/>
              <a:gd name="connsiteX7" fmla="*/ 28060 w 143849"/>
              <a:gd name="connsiteY7" fmla="*/ 68748 h 143992"/>
              <a:gd name="connsiteX8" fmla="*/ 68562 w 143849"/>
              <a:gd name="connsiteY8" fmla="*/ 68748 h 143992"/>
              <a:gd name="connsiteX9" fmla="*/ 73073 w 143849"/>
              <a:gd name="connsiteY9" fmla="*/ 73258 h 143992"/>
              <a:gd name="connsiteX10" fmla="*/ 68562 w 143849"/>
              <a:gd name="connsiteY10" fmla="*/ 77768 h 143992"/>
              <a:gd name="connsiteX11" fmla="*/ 28060 w 143849"/>
              <a:gd name="connsiteY11" fmla="*/ 77768 h 143992"/>
              <a:gd name="connsiteX12" fmla="*/ 23550 w 143849"/>
              <a:gd name="connsiteY12" fmla="*/ 73258 h 143992"/>
              <a:gd name="connsiteX13" fmla="*/ 28060 w 143849"/>
              <a:gd name="connsiteY13" fmla="*/ 68748 h 143992"/>
              <a:gd name="connsiteX14" fmla="*/ 142499 w 143849"/>
              <a:gd name="connsiteY14" fmla="*/ 64053 h 143992"/>
              <a:gd name="connsiteX15" fmla="*/ 142543 w 143849"/>
              <a:gd name="connsiteY15" fmla="*/ 70411 h 143992"/>
              <a:gd name="connsiteX16" fmla="*/ 110797 w 143849"/>
              <a:gd name="connsiteY16" fmla="*/ 102729 h 143992"/>
              <a:gd name="connsiteX17" fmla="*/ 104263 w 143849"/>
              <a:gd name="connsiteY17" fmla="*/ 105480 h 143992"/>
              <a:gd name="connsiteX18" fmla="*/ 97707 w 143849"/>
              <a:gd name="connsiteY18" fmla="*/ 102729 h 143992"/>
              <a:gd name="connsiteX19" fmla="*/ 85299 w 143849"/>
              <a:gd name="connsiteY19" fmla="*/ 90101 h 143992"/>
              <a:gd name="connsiteX20" fmla="*/ 85343 w 143849"/>
              <a:gd name="connsiteY20" fmla="*/ 83743 h 143992"/>
              <a:gd name="connsiteX21" fmla="*/ 91701 w 143849"/>
              <a:gd name="connsiteY21" fmla="*/ 83787 h 143992"/>
              <a:gd name="connsiteX22" fmla="*/ 104109 w 143849"/>
              <a:gd name="connsiteY22" fmla="*/ 96415 h 143992"/>
              <a:gd name="connsiteX23" fmla="*/ 136141 w 143849"/>
              <a:gd name="connsiteY23" fmla="*/ 64097 h 143992"/>
              <a:gd name="connsiteX24" fmla="*/ 142499 w 143849"/>
              <a:gd name="connsiteY24" fmla="*/ 64053 h 143992"/>
              <a:gd name="connsiteX25" fmla="*/ 28029 w 143849"/>
              <a:gd name="connsiteY25" fmla="*/ 37374 h 143992"/>
              <a:gd name="connsiteX26" fmla="*/ 91038 w 143849"/>
              <a:gd name="connsiteY26" fmla="*/ 37374 h 143992"/>
              <a:gd name="connsiteX27" fmla="*/ 95548 w 143849"/>
              <a:gd name="connsiteY27" fmla="*/ 41884 h 143992"/>
              <a:gd name="connsiteX28" fmla="*/ 91016 w 143849"/>
              <a:gd name="connsiteY28" fmla="*/ 46394 h 143992"/>
              <a:gd name="connsiteX29" fmla="*/ 28029 w 143849"/>
              <a:gd name="connsiteY29" fmla="*/ 46394 h 143992"/>
              <a:gd name="connsiteX30" fmla="*/ 23519 w 143849"/>
              <a:gd name="connsiteY30" fmla="*/ 41884 h 143992"/>
              <a:gd name="connsiteX31" fmla="*/ 28029 w 143849"/>
              <a:gd name="connsiteY31" fmla="*/ 37374 h 143992"/>
              <a:gd name="connsiteX32" fmla="*/ 11990 w 143849"/>
              <a:gd name="connsiteY32" fmla="*/ 0 h 143992"/>
              <a:gd name="connsiteX33" fmla="*/ 107537 w 143849"/>
              <a:gd name="connsiteY33" fmla="*/ 0 h 143992"/>
              <a:gd name="connsiteX34" fmla="*/ 119528 w 143849"/>
              <a:gd name="connsiteY34" fmla="*/ 11242 h 143992"/>
              <a:gd name="connsiteX35" fmla="*/ 119528 w 143849"/>
              <a:gd name="connsiteY35" fmla="*/ 33507 h 143992"/>
              <a:gd name="connsiteX36" fmla="*/ 115018 w 143849"/>
              <a:gd name="connsiteY36" fmla="*/ 38017 h 143992"/>
              <a:gd name="connsiteX37" fmla="*/ 110507 w 143849"/>
              <a:gd name="connsiteY37" fmla="*/ 33507 h 143992"/>
              <a:gd name="connsiteX38" fmla="*/ 110507 w 143849"/>
              <a:gd name="connsiteY38" fmla="*/ 11242 h 143992"/>
              <a:gd name="connsiteX39" fmla="*/ 107515 w 143849"/>
              <a:gd name="connsiteY39" fmla="*/ 8998 h 143992"/>
              <a:gd name="connsiteX40" fmla="*/ 11990 w 143849"/>
              <a:gd name="connsiteY40" fmla="*/ 8998 h 143992"/>
              <a:gd name="connsiteX41" fmla="*/ 8998 w 143849"/>
              <a:gd name="connsiteY41" fmla="*/ 11242 h 143992"/>
              <a:gd name="connsiteX42" fmla="*/ 8998 w 143849"/>
              <a:gd name="connsiteY42" fmla="*/ 132750 h 143992"/>
              <a:gd name="connsiteX43" fmla="*/ 11990 w 143849"/>
              <a:gd name="connsiteY43" fmla="*/ 134994 h 143992"/>
              <a:gd name="connsiteX44" fmla="*/ 107537 w 143849"/>
              <a:gd name="connsiteY44" fmla="*/ 134994 h 143992"/>
              <a:gd name="connsiteX45" fmla="*/ 110529 w 143849"/>
              <a:gd name="connsiteY45" fmla="*/ 132750 h 143992"/>
              <a:gd name="connsiteX46" fmla="*/ 110529 w 143849"/>
              <a:gd name="connsiteY46" fmla="*/ 125578 h 143992"/>
              <a:gd name="connsiteX47" fmla="*/ 115040 w 143849"/>
              <a:gd name="connsiteY47" fmla="*/ 121068 h 143992"/>
              <a:gd name="connsiteX48" fmla="*/ 119550 w 143849"/>
              <a:gd name="connsiteY48" fmla="*/ 125578 h 143992"/>
              <a:gd name="connsiteX49" fmla="*/ 119550 w 143849"/>
              <a:gd name="connsiteY49" fmla="*/ 132750 h 143992"/>
              <a:gd name="connsiteX50" fmla="*/ 107537 w 143849"/>
              <a:gd name="connsiteY50" fmla="*/ 143992 h 143992"/>
              <a:gd name="connsiteX51" fmla="*/ 11990 w 143849"/>
              <a:gd name="connsiteY51" fmla="*/ 143992 h 143992"/>
              <a:gd name="connsiteX52" fmla="*/ 0 w 143849"/>
              <a:gd name="connsiteY52" fmla="*/ 132750 h 143992"/>
              <a:gd name="connsiteX53" fmla="*/ 0 w 143849"/>
              <a:gd name="connsiteY53" fmla="*/ 11242 h 143992"/>
              <a:gd name="connsiteX54" fmla="*/ 11990 w 143849"/>
              <a:gd name="connsiteY54" fmla="*/ 0 h 14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3849" h="143992">
                <a:moveTo>
                  <a:pt x="28060" y="100121"/>
                </a:moveTo>
                <a:lnTo>
                  <a:pt x="68562" y="100121"/>
                </a:lnTo>
                <a:cubicBezTo>
                  <a:pt x="71048" y="100121"/>
                  <a:pt x="73073" y="102145"/>
                  <a:pt x="73073" y="104631"/>
                </a:cubicBezTo>
                <a:cubicBezTo>
                  <a:pt x="73073" y="107117"/>
                  <a:pt x="71048" y="109141"/>
                  <a:pt x="68562" y="109141"/>
                </a:cubicBezTo>
                <a:lnTo>
                  <a:pt x="28060" y="109141"/>
                </a:lnTo>
                <a:cubicBezTo>
                  <a:pt x="25574" y="109141"/>
                  <a:pt x="23550" y="107117"/>
                  <a:pt x="23550" y="104631"/>
                </a:cubicBezTo>
                <a:cubicBezTo>
                  <a:pt x="23550" y="102145"/>
                  <a:pt x="25574" y="100121"/>
                  <a:pt x="28060" y="100121"/>
                </a:cubicBezTo>
                <a:close/>
                <a:moveTo>
                  <a:pt x="28060" y="68748"/>
                </a:moveTo>
                <a:lnTo>
                  <a:pt x="68562" y="68748"/>
                </a:lnTo>
                <a:cubicBezTo>
                  <a:pt x="71048" y="68748"/>
                  <a:pt x="73073" y="70772"/>
                  <a:pt x="73073" y="73258"/>
                </a:cubicBezTo>
                <a:cubicBezTo>
                  <a:pt x="73073" y="75744"/>
                  <a:pt x="71048" y="77768"/>
                  <a:pt x="68562" y="77768"/>
                </a:cubicBezTo>
                <a:lnTo>
                  <a:pt x="28060" y="77768"/>
                </a:lnTo>
                <a:cubicBezTo>
                  <a:pt x="25574" y="77768"/>
                  <a:pt x="23550" y="75744"/>
                  <a:pt x="23550" y="73258"/>
                </a:cubicBezTo>
                <a:cubicBezTo>
                  <a:pt x="23550" y="70772"/>
                  <a:pt x="25574" y="68748"/>
                  <a:pt x="28060" y="68748"/>
                </a:cubicBezTo>
                <a:close/>
                <a:moveTo>
                  <a:pt x="142499" y="64053"/>
                </a:moveTo>
                <a:cubicBezTo>
                  <a:pt x="144281" y="65791"/>
                  <a:pt x="144303" y="68651"/>
                  <a:pt x="142543" y="70411"/>
                </a:cubicBezTo>
                <a:lnTo>
                  <a:pt x="110797" y="102729"/>
                </a:lnTo>
                <a:cubicBezTo>
                  <a:pt x="109059" y="104490"/>
                  <a:pt x="106727" y="105480"/>
                  <a:pt x="104263" y="105480"/>
                </a:cubicBezTo>
                <a:cubicBezTo>
                  <a:pt x="101777" y="105480"/>
                  <a:pt x="99445" y="104490"/>
                  <a:pt x="97707" y="102729"/>
                </a:cubicBezTo>
                <a:lnTo>
                  <a:pt x="85299" y="90101"/>
                </a:lnTo>
                <a:cubicBezTo>
                  <a:pt x="83561" y="88319"/>
                  <a:pt x="83583" y="85481"/>
                  <a:pt x="85343" y="83743"/>
                </a:cubicBezTo>
                <a:cubicBezTo>
                  <a:pt x="87125" y="82005"/>
                  <a:pt x="89963" y="82005"/>
                  <a:pt x="91701" y="83787"/>
                </a:cubicBezTo>
                <a:lnTo>
                  <a:pt x="104109" y="96415"/>
                </a:lnTo>
                <a:lnTo>
                  <a:pt x="136141" y="64097"/>
                </a:lnTo>
                <a:cubicBezTo>
                  <a:pt x="137879" y="62315"/>
                  <a:pt x="140717" y="62293"/>
                  <a:pt x="142499" y="64053"/>
                </a:cubicBezTo>
                <a:close/>
                <a:moveTo>
                  <a:pt x="28029" y="37374"/>
                </a:moveTo>
                <a:lnTo>
                  <a:pt x="91038" y="37374"/>
                </a:lnTo>
                <a:cubicBezTo>
                  <a:pt x="93524" y="37374"/>
                  <a:pt x="95548" y="39398"/>
                  <a:pt x="95548" y="41884"/>
                </a:cubicBezTo>
                <a:cubicBezTo>
                  <a:pt x="95548" y="44370"/>
                  <a:pt x="93524" y="46394"/>
                  <a:pt x="91016" y="46394"/>
                </a:cubicBezTo>
                <a:lnTo>
                  <a:pt x="28029" y="46394"/>
                </a:lnTo>
                <a:cubicBezTo>
                  <a:pt x="25543" y="46394"/>
                  <a:pt x="23519" y="44370"/>
                  <a:pt x="23519" y="41884"/>
                </a:cubicBezTo>
                <a:cubicBezTo>
                  <a:pt x="23519" y="39398"/>
                  <a:pt x="25543" y="37374"/>
                  <a:pt x="28029" y="37374"/>
                </a:cubicBezTo>
                <a:close/>
                <a:moveTo>
                  <a:pt x="11990" y="0"/>
                </a:moveTo>
                <a:lnTo>
                  <a:pt x="107537" y="0"/>
                </a:lnTo>
                <a:cubicBezTo>
                  <a:pt x="114160" y="0"/>
                  <a:pt x="119528" y="5038"/>
                  <a:pt x="119528" y="11242"/>
                </a:cubicBezTo>
                <a:lnTo>
                  <a:pt x="119528" y="33507"/>
                </a:lnTo>
                <a:cubicBezTo>
                  <a:pt x="119528" y="35993"/>
                  <a:pt x="117526" y="38017"/>
                  <a:pt x="115018" y="38017"/>
                </a:cubicBezTo>
                <a:cubicBezTo>
                  <a:pt x="112509" y="38017"/>
                  <a:pt x="110507" y="35993"/>
                  <a:pt x="110507" y="33507"/>
                </a:cubicBezTo>
                <a:lnTo>
                  <a:pt x="110507" y="11242"/>
                </a:lnTo>
                <a:cubicBezTo>
                  <a:pt x="110507" y="10032"/>
                  <a:pt x="109143" y="8998"/>
                  <a:pt x="107515" y="8998"/>
                </a:cubicBezTo>
                <a:lnTo>
                  <a:pt x="11990" y="8998"/>
                </a:lnTo>
                <a:cubicBezTo>
                  <a:pt x="10362" y="8998"/>
                  <a:pt x="8998" y="10032"/>
                  <a:pt x="8998" y="11242"/>
                </a:cubicBezTo>
                <a:lnTo>
                  <a:pt x="8998" y="132750"/>
                </a:lnTo>
                <a:cubicBezTo>
                  <a:pt x="8998" y="133982"/>
                  <a:pt x="10362" y="134994"/>
                  <a:pt x="11990" y="134994"/>
                </a:cubicBezTo>
                <a:lnTo>
                  <a:pt x="107537" y="134994"/>
                </a:lnTo>
                <a:cubicBezTo>
                  <a:pt x="109165" y="134994"/>
                  <a:pt x="110529" y="133960"/>
                  <a:pt x="110529" y="132750"/>
                </a:cubicBezTo>
                <a:lnTo>
                  <a:pt x="110529" y="125578"/>
                </a:lnTo>
                <a:cubicBezTo>
                  <a:pt x="110529" y="123092"/>
                  <a:pt x="112531" y="121068"/>
                  <a:pt x="115040" y="121068"/>
                </a:cubicBezTo>
                <a:cubicBezTo>
                  <a:pt x="117548" y="121068"/>
                  <a:pt x="119550" y="123070"/>
                  <a:pt x="119550" y="125578"/>
                </a:cubicBezTo>
                <a:lnTo>
                  <a:pt x="119550" y="132750"/>
                </a:lnTo>
                <a:cubicBezTo>
                  <a:pt x="119550" y="138954"/>
                  <a:pt x="114160" y="143992"/>
                  <a:pt x="107537" y="143992"/>
                </a:cubicBezTo>
                <a:lnTo>
                  <a:pt x="11990" y="143992"/>
                </a:lnTo>
                <a:cubicBezTo>
                  <a:pt x="5368" y="143992"/>
                  <a:pt x="0" y="138954"/>
                  <a:pt x="0" y="132750"/>
                </a:cubicBezTo>
                <a:lnTo>
                  <a:pt x="0" y="11242"/>
                </a:lnTo>
                <a:cubicBezTo>
                  <a:pt x="0" y="5038"/>
                  <a:pt x="5390" y="0"/>
                  <a:pt x="11990" y="0"/>
                </a:cubicBezTo>
                <a:close/>
              </a:path>
            </a:pathLst>
          </a:custGeom>
          <a:solidFill>
            <a:srgbClr val="FFFFFF"/>
          </a:solidFill>
          <a:ln w="218" cap="flat">
            <a:noFill/>
            <a:prstDash val="solid"/>
            <a:miter/>
          </a:ln>
        </p:spPr>
        <p:txBody>
          <a:bodyPr rtlCol="0" anchor="ctr"/>
          <a:lstStyle/>
          <a:p>
            <a:endParaRPr lang="zh-CN" altLang="en-US" sz="140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8"/>
          <a:stretch>
            <a:fillRect/>
          </a:stretch>
        </a:blipFill>
        <a:effectLst/>
      </p:bgPr>
    </p:bg>
    <p:spTree>
      <p:nvGrpSpPr>
        <p:cNvPr id="1" name=""/>
        <p:cNvGrpSpPr/>
        <p:nvPr/>
      </p:nvGrpSpPr>
      <p:grpSpPr>
        <a:xfrm>
          <a:off x="0" y="0"/>
          <a:ext cx="0" cy="0"/>
          <a:chOff x="0" y="0"/>
          <a:chExt cx="0" cy="0"/>
        </a:xfrm>
      </p:grpSpPr>
      <p:pic>
        <p:nvPicPr>
          <p:cNvPr id="4" name="图片 3" descr="7f5ab4de8e6312a176c47047ff27cf6"/>
          <p:cNvPicPr>
            <a:picLocks noChangeAspect="1"/>
          </p:cNvPicPr>
          <p:nvPr/>
        </p:nvPicPr>
        <p:blipFill>
          <a:blip r:embed="rId29"/>
          <a:stretch>
            <a:fillRect/>
          </a:stretch>
        </p:blipFill>
        <p:spPr>
          <a:xfrm>
            <a:off x="10471150" y="6176010"/>
            <a:ext cx="1439545" cy="398780"/>
          </a:xfrm>
          <a:prstGeom prst="rect">
            <a:avLst/>
          </a:prstGeom>
        </p:spPr>
      </p:pic>
      <p:sp>
        <p:nvSpPr>
          <p:cNvPr id="34" name="矩形 33"/>
          <p:cNvSpPr/>
          <p:nvPr/>
        </p:nvSpPr>
        <p:spPr>
          <a:xfrm>
            <a:off x="1270" y="6665595"/>
            <a:ext cx="12190730" cy="201930"/>
          </a:xfrm>
          <a:prstGeom prst="rect">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1188085" y="490220"/>
            <a:ext cx="4544695" cy="368300"/>
          </a:xfrm>
          <a:prstGeom prst="rect">
            <a:avLst/>
          </a:prstGeom>
        </p:spPr>
        <p:txBody>
          <a:bodyPr wrap="none">
            <a:spAutoFit/>
          </a:bodyPr>
          <a:lstStyle/>
          <a:p>
            <a:pPr lvl="0" algn="l" defTabSz="914400">
              <a:defRPr/>
            </a:pPr>
            <a:r>
              <a:rPr lang="zh-CN" altLang="en-US" b="1" dirty="0">
                <a:solidFill>
                  <a:schemeClr val="bg1">
                    <a:lumMod val="50000"/>
                  </a:schemeClr>
                </a:solidFill>
                <a:latin typeface="微软雅黑" panose="020B0503020204020204" charset="-122"/>
                <a:ea typeface="微软雅黑" panose="020B0503020204020204" charset="-122"/>
                <a:cs typeface="微软雅黑" panose="020B0503020204020204" charset="-122"/>
              </a:rPr>
              <a:t>基于openEuler图像超清实时修复解决方案</a:t>
            </a:r>
          </a:p>
        </p:txBody>
      </p:sp>
      <p:sp>
        <p:nvSpPr>
          <p:cNvPr id="25" name="矩形 24"/>
          <p:cNvSpPr/>
          <p:nvPr/>
        </p:nvSpPr>
        <p:spPr>
          <a:xfrm rot="16200000">
            <a:off x="837565" y="610870"/>
            <a:ext cx="227330" cy="127000"/>
          </a:xfrm>
          <a:prstGeom prst="rect">
            <a:avLst/>
          </a:prstGeom>
          <a:solidFill>
            <a:srgbClr val="0045C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6" name="矩形 25"/>
          <p:cNvSpPr/>
          <p:nvPr/>
        </p:nvSpPr>
        <p:spPr>
          <a:xfrm rot="16200000">
            <a:off x="981075" y="636270"/>
            <a:ext cx="227330" cy="76200"/>
          </a:xfrm>
          <a:prstGeom prst="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文本框 1"/>
          <p:cNvSpPr txBox="1"/>
          <p:nvPr/>
        </p:nvSpPr>
        <p:spPr>
          <a:xfrm>
            <a:off x="1163320" y="1787525"/>
            <a:ext cx="372745" cy="948690"/>
          </a:xfrm>
          <a:prstGeom prst="rect">
            <a:avLst/>
          </a:prstGeom>
          <a:noFill/>
        </p:spPr>
        <p:txBody>
          <a:bodyPr wrap="square" rtlCol="0">
            <a:noAutofit/>
          </a:bodyPr>
          <a:lstStyle/>
          <a:p>
            <a:r>
              <a:rPr lang="zh-CN" altLang="en-US" sz="900">
                <a:latin typeface="微软雅黑" panose="020B0503020204020204" charset="-122"/>
                <a:ea typeface="微软雅黑" panose="020B0503020204020204" charset="-122"/>
              </a:rPr>
              <a:t>视频</a:t>
            </a:r>
          </a:p>
          <a:p>
            <a:r>
              <a:rPr lang="zh-CN" altLang="en-US" sz="900">
                <a:latin typeface="微软雅黑" panose="020B0503020204020204" charset="-122"/>
                <a:ea typeface="微软雅黑" panose="020B0503020204020204" charset="-122"/>
              </a:rPr>
              <a:t>流实时处理</a:t>
            </a:r>
          </a:p>
        </p:txBody>
      </p:sp>
      <p:sp>
        <p:nvSpPr>
          <p:cNvPr id="35" name="圆角矩形 34"/>
          <p:cNvSpPr/>
          <p:nvPr/>
        </p:nvSpPr>
        <p:spPr>
          <a:xfrm>
            <a:off x="746125" y="3510915"/>
            <a:ext cx="10534650" cy="2349500"/>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latin typeface="微软雅黑" panose="020B0503020204020204" charset="-122"/>
              <a:ea typeface="微软雅黑" panose="020B0503020204020204" charset="-122"/>
            </a:endParaRPr>
          </a:p>
        </p:txBody>
      </p:sp>
      <p:pic>
        <p:nvPicPr>
          <p:cNvPr id="9" name="图片 8" descr="显示器"/>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294505" y="1077595"/>
            <a:ext cx="1822450" cy="1643380"/>
          </a:xfrm>
          <a:prstGeom prst="rect">
            <a:avLst/>
          </a:prstGeom>
        </p:spPr>
      </p:pic>
      <p:pic>
        <p:nvPicPr>
          <p:cNvPr id="10" name="图片 9" descr="显示器"/>
          <p:cNvPicPr>
            <a:picLocks noChangeAspect="1"/>
          </p:cNvPicPr>
          <p:nvPr/>
        </p:nvPicPr>
        <p:blipFill>
          <a:blip r:embed="rId30">
            <a:extLst>
              <a:ext uri="{96DAC541-7B7A-43D3-8B79-37D633B846F1}">
                <asvg:svgBlip xmlns:asvg="http://schemas.microsoft.com/office/drawing/2016/SVG/main" r:embed="rId32"/>
              </a:ext>
            </a:extLst>
          </a:blip>
          <a:stretch>
            <a:fillRect/>
          </a:stretch>
        </p:blipFill>
        <p:spPr>
          <a:xfrm>
            <a:off x="7425055" y="1077595"/>
            <a:ext cx="1822450" cy="1643380"/>
          </a:xfrm>
          <a:prstGeom prst="rect">
            <a:avLst/>
          </a:prstGeom>
        </p:spPr>
      </p:pic>
      <p:sp>
        <p:nvSpPr>
          <p:cNvPr id="17" name="右箭头 16"/>
          <p:cNvSpPr/>
          <p:nvPr/>
        </p:nvSpPr>
        <p:spPr>
          <a:xfrm rot="5400000">
            <a:off x="1065530" y="2212340"/>
            <a:ext cx="839470" cy="179070"/>
          </a:xfrm>
          <a:prstGeom prst="rightArrow">
            <a:avLst/>
          </a:prstGeom>
          <a:gradFill>
            <a:gsLst>
              <a:gs pos="100000">
                <a:schemeClr val="accent1">
                  <a:lumMod val="60000"/>
                  <a:lumOff val="40000"/>
                </a:schemeClr>
              </a:gs>
              <a:gs pos="0">
                <a:schemeClr val="accent1"/>
              </a:gs>
            </a:gsLst>
            <a:lin ang="189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latin typeface="微软雅黑" panose="020B0503020204020204" charset="-122"/>
              <a:ea typeface="微软雅黑" panose="020B0503020204020204" charset="-122"/>
            </a:endParaRPr>
          </a:p>
        </p:txBody>
      </p:sp>
      <p:sp>
        <p:nvSpPr>
          <p:cNvPr id="22" name="文本框 21"/>
          <p:cNvSpPr txBox="1"/>
          <p:nvPr/>
        </p:nvSpPr>
        <p:spPr>
          <a:xfrm>
            <a:off x="1358900" y="3256280"/>
            <a:ext cx="1345565" cy="229870"/>
          </a:xfrm>
          <a:prstGeom prst="rect">
            <a:avLst/>
          </a:prstGeom>
          <a:noFill/>
        </p:spPr>
        <p:txBody>
          <a:bodyPr wrap="square" rtlCol="0">
            <a:spAutoFit/>
          </a:bodyPr>
          <a:lstStyle/>
          <a:p>
            <a:pPr algn="ctr"/>
            <a:r>
              <a:rPr lang="en-US" altLang="zh-CN" sz="900">
                <a:latin typeface="微软雅黑" panose="020B0503020204020204" charset="-122"/>
                <a:ea typeface="微软雅黑" panose="020B0503020204020204" charset="-122"/>
              </a:rPr>
              <a:t>USB/RJ45/HDMI</a:t>
            </a:r>
          </a:p>
        </p:txBody>
      </p:sp>
      <p:cxnSp>
        <p:nvCxnSpPr>
          <p:cNvPr id="23" name="曲线连接符 22"/>
          <p:cNvCxnSpPr>
            <a:stCxn id="38" idx="0"/>
            <a:endCxn id="9" idx="2"/>
          </p:cNvCxnSpPr>
          <p:nvPr/>
        </p:nvCxnSpPr>
        <p:spPr>
          <a:xfrm rot="16200000" flipV="1">
            <a:off x="5699760" y="2227580"/>
            <a:ext cx="596900" cy="1584960"/>
          </a:xfrm>
          <a:prstGeom prst="curvedConnector3">
            <a:avLst>
              <a:gd name="adj1" fmla="val 50000"/>
            </a:avLst>
          </a:prstGeom>
          <a:ln w="31750">
            <a:tailEnd type="triangle"/>
          </a:ln>
        </p:spPr>
        <p:style>
          <a:lnRef idx="2">
            <a:schemeClr val="accent1"/>
          </a:lnRef>
          <a:fillRef idx="0">
            <a:srgbClr val="FFFFFF"/>
          </a:fillRef>
          <a:effectRef idx="0">
            <a:srgbClr val="FFFFFF"/>
          </a:effectRef>
          <a:fontRef idx="minor">
            <a:schemeClr val="tx1"/>
          </a:fontRef>
        </p:style>
      </p:cxnSp>
      <p:sp>
        <p:nvSpPr>
          <p:cNvPr id="31" name="文本框 30"/>
          <p:cNvSpPr txBox="1"/>
          <p:nvPr/>
        </p:nvSpPr>
        <p:spPr>
          <a:xfrm>
            <a:off x="4558030" y="1500505"/>
            <a:ext cx="1343025" cy="275590"/>
          </a:xfrm>
          <a:prstGeom prst="rect">
            <a:avLst/>
          </a:prstGeom>
          <a:noFill/>
        </p:spPr>
        <p:txBody>
          <a:bodyPr wrap="square" rtlCol="0">
            <a:spAutoFit/>
          </a:bodyPr>
          <a:lstStyle/>
          <a:p>
            <a:pPr algn="ctr"/>
            <a:r>
              <a:rPr lang="zh-CN" altLang="en-US" sz="1200">
                <a:latin typeface="微软雅黑" panose="020B0503020204020204" charset="-122"/>
                <a:ea typeface="微软雅黑" panose="020B0503020204020204" charset="-122"/>
              </a:rPr>
              <a:t>原视频输出</a:t>
            </a:r>
          </a:p>
        </p:txBody>
      </p:sp>
      <p:cxnSp>
        <p:nvCxnSpPr>
          <p:cNvPr id="5" name="曲线连接符 4"/>
          <p:cNvCxnSpPr>
            <a:stCxn id="38" idx="0"/>
            <a:endCxn id="10" idx="2"/>
          </p:cNvCxnSpPr>
          <p:nvPr/>
        </p:nvCxnSpPr>
        <p:spPr>
          <a:xfrm rot="16200000">
            <a:off x="7264400" y="2245995"/>
            <a:ext cx="596900" cy="1544955"/>
          </a:xfrm>
          <a:prstGeom prst="curvedConnector3">
            <a:avLst>
              <a:gd name="adj1" fmla="val 50000"/>
            </a:avLst>
          </a:prstGeom>
          <a:ln w="31750">
            <a:tailEnd type="triangle"/>
          </a:ln>
        </p:spPr>
        <p:style>
          <a:lnRef idx="2">
            <a:schemeClr val="accent1"/>
          </a:lnRef>
          <a:fillRef idx="0">
            <a:srgbClr val="FFFFFF"/>
          </a:fillRef>
          <a:effectRef idx="0">
            <a:srgbClr val="FFFFFF"/>
          </a:effectRef>
          <a:fontRef idx="minor">
            <a:schemeClr val="tx1"/>
          </a:fontRef>
        </p:style>
      </p:cxnSp>
      <p:sp>
        <p:nvSpPr>
          <p:cNvPr id="33" name="文本框 32"/>
          <p:cNvSpPr txBox="1"/>
          <p:nvPr/>
        </p:nvSpPr>
        <p:spPr>
          <a:xfrm>
            <a:off x="7585710" y="1500505"/>
            <a:ext cx="1499870" cy="275590"/>
          </a:xfrm>
          <a:prstGeom prst="rect">
            <a:avLst/>
          </a:prstGeom>
          <a:noFill/>
        </p:spPr>
        <p:txBody>
          <a:bodyPr wrap="square" rtlCol="0">
            <a:spAutoFit/>
          </a:bodyPr>
          <a:lstStyle/>
          <a:p>
            <a:pPr algn="ctr"/>
            <a:r>
              <a:rPr lang="zh-CN" altLang="en-US" sz="1200">
                <a:latin typeface="微软雅黑" panose="020B0503020204020204" charset="-122"/>
                <a:ea typeface="微软雅黑" panose="020B0503020204020204" charset="-122"/>
              </a:rPr>
              <a:t>增强后</a:t>
            </a:r>
            <a:r>
              <a:rPr lang="zh-CN" altLang="en-US" sz="1200">
                <a:latin typeface="微软雅黑" panose="020B0503020204020204" charset="-122"/>
                <a:ea typeface="微软雅黑" panose="020B0503020204020204" charset="-122"/>
                <a:sym typeface="+mn-ea"/>
              </a:rPr>
              <a:t>视频</a:t>
            </a:r>
            <a:r>
              <a:rPr lang="zh-CN" altLang="en-US" sz="1200">
                <a:latin typeface="微软雅黑" panose="020B0503020204020204" charset="-122"/>
                <a:ea typeface="微软雅黑" panose="020B0503020204020204" charset="-122"/>
              </a:rPr>
              <a:t>输出</a:t>
            </a:r>
          </a:p>
        </p:txBody>
      </p:sp>
      <p:sp>
        <p:nvSpPr>
          <p:cNvPr id="6" name="文本框 5"/>
          <p:cNvSpPr txBox="1"/>
          <p:nvPr/>
        </p:nvSpPr>
        <p:spPr>
          <a:xfrm>
            <a:off x="4679950" y="6129020"/>
            <a:ext cx="2647950" cy="496570"/>
          </a:xfrm>
          <a:prstGeom prst="rect">
            <a:avLst/>
          </a:prstGeom>
          <a:noFill/>
        </p:spPr>
        <p:txBody>
          <a:bodyPr wrap="square" rtlCol="0" anchor="t">
            <a:spAutoFit/>
          </a:bodyPr>
          <a:lstStyle/>
          <a:p>
            <a:pPr algn="ctr">
              <a:lnSpc>
                <a:spcPct val="120000"/>
              </a:lnSpc>
            </a:pPr>
            <a:r>
              <a:rPr lang="zh-CN" altLang="en-US" sz="1200" dirty="0">
                <a:latin typeface="微软雅黑" panose="020B0503020204020204" charset="-122"/>
                <a:ea typeface="微软雅黑" panose="020B0503020204020204" charset="-122"/>
                <a:cs typeface="微软雅黑" panose="020B0503020204020204" charset="-122"/>
                <a:sym typeface="+mn-ea"/>
              </a:rPr>
              <a:t>图像增加修复推理平台</a:t>
            </a:r>
          </a:p>
          <a:p>
            <a:pPr algn="ctr">
              <a:lnSpc>
                <a:spcPct val="120000"/>
              </a:lnSpc>
            </a:pPr>
            <a:r>
              <a:rPr lang="en-US" altLang="zh-CN" sz="1000" dirty="0">
                <a:latin typeface="微软雅黑" panose="020B0503020204020204" charset="-122"/>
                <a:ea typeface="微软雅黑" panose="020B0503020204020204" charset="-122"/>
                <a:cs typeface="微软雅黑" panose="020B0503020204020204" charset="-122"/>
                <a:sym typeface="+mn-ea"/>
              </a:rPr>
              <a:t>openEuler </a:t>
            </a:r>
            <a:r>
              <a:rPr lang="zh-CN" altLang="en-US" sz="1000" dirty="0">
                <a:latin typeface="微软雅黑" panose="020B0503020204020204" charset="-122"/>
                <a:ea typeface="微软雅黑" panose="020B0503020204020204" charset="-122"/>
                <a:cs typeface="微软雅黑" panose="020B0503020204020204" charset="-122"/>
                <a:sym typeface="+mn-ea"/>
              </a:rPr>
              <a:t>边缘版本</a:t>
            </a:r>
          </a:p>
        </p:txBody>
      </p:sp>
      <p:pic>
        <p:nvPicPr>
          <p:cNvPr id="37" name="图片 36" descr="VS"/>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6380480" y="1249045"/>
            <a:ext cx="793750" cy="839470"/>
          </a:xfrm>
          <a:prstGeom prst="rect">
            <a:avLst/>
          </a:prstGeom>
        </p:spPr>
      </p:pic>
      <p:sp>
        <p:nvSpPr>
          <p:cNvPr id="38" name="文本框 37"/>
          <p:cNvSpPr txBox="1"/>
          <p:nvPr/>
        </p:nvSpPr>
        <p:spPr>
          <a:xfrm>
            <a:off x="6124575" y="3317875"/>
            <a:ext cx="1332230" cy="229870"/>
          </a:xfrm>
          <a:prstGeom prst="rect">
            <a:avLst/>
          </a:prstGeom>
          <a:noFill/>
        </p:spPr>
        <p:txBody>
          <a:bodyPr wrap="square" rtlCol="0">
            <a:spAutoFit/>
          </a:bodyPr>
          <a:lstStyle/>
          <a:p>
            <a:pPr algn="ctr"/>
            <a:r>
              <a:rPr lang="en-US" altLang="zh-CN" sz="900">
                <a:latin typeface="微软雅黑" panose="020B0503020204020204" charset="-122"/>
                <a:ea typeface="微软雅黑" panose="020B0503020204020204" charset="-122"/>
              </a:rPr>
              <a:t>HDMI/RJ45/</a:t>
            </a:r>
            <a:r>
              <a:rPr lang="zh-CN" altLang="en-US" sz="900">
                <a:latin typeface="微软雅黑" panose="020B0503020204020204" charset="-122"/>
                <a:ea typeface="微软雅黑" panose="020B0503020204020204" charset="-122"/>
              </a:rPr>
              <a:t>文件输出</a:t>
            </a:r>
          </a:p>
        </p:txBody>
      </p:sp>
      <p:pic>
        <p:nvPicPr>
          <p:cNvPr id="39" name="图片 38" descr="aaa_副本"/>
          <p:cNvPicPr>
            <a:picLocks noChangeAspect="1"/>
          </p:cNvPicPr>
          <p:nvPr>
            <p:custDataLst>
              <p:tags r:id="rId1"/>
            </p:custDataLst>
          </p:nvPr>
        </p:nvPicPr>
        <p:blipFill>
          <a:blip r:embed="rId35"/>
          <a:stretch>
            <a:fillRect/>
          </a:stretch>
        </p:blipFill>
        <p:spPr>
          <a:xfrm>
            <a:off x="1735455" y="2842895"/>
            <a:ext cx="564515" cy="424180"/>
          </a:xfrm>
          <a:prstGeom prst="rect">
            <a:avLst/>
          </a:prstGeom>
        </p:spPr>
      </p:pic>
      <p:sp>
        <p:nvSpPr>
          <p:cNvPr id="40" name="文本框 39"/>
          <p:cNvSpPr txBox="1"/>
          <p:nvPr/>
        </p:nvSpPr>
        <p:spPr>
          <a:xfrm>
            <a:off x="2074545" y="2997200"/>
            <a:ext cx="1443990" cy="229870"/>
          </a:xfrm>
          <a:prstGeom prst="rect">
            <a:avLst/>
          </a:prstGeom>
          <a:noFill/>
        </p:spPr>
        <p:txBody>
          <a:bodyPr wrap="square" rtlCol="0">
            <a:spAutoFit/>
          </a:bodyPr>
          <a:lstStyle/>
          <a:p>
            <a:pPr algn="ctr"/>
            <a:r>
              <a:rPr lang="zh-CN" altLang="en-US" sz="900">
                <a:latin typeface="微软雅黑" panose="020B0503020204020204" charset="-122"/>
                <a:ea typeface="微软雅黑" panose="020B0503020204020204" charset="-122"/>
              </a:rPr>
              <a:t>图像接收设备</a:t>
            </a:r>
          </a:p>
        </p:txBody>
      </p:sp>
      <p:sp>
        <p:nvSpPr>
          <p:cNvPr id="42" name="任意多边形: 形状 43"/>
          <p:cNvSpPr/>
          <p:nvPr>
            <p:custDataLst>
              <p:tags r:id="rId2"/>
            </p:custDataLst>
          </p:nvPr>
        </p:nvSpPr>
        <p:spPr>
          <a:xfrm>
            <a:off x="1616710" y="4785995"/>
            <a:ext cx="1260475" cy="671195"/>
          </a:xfrm>
          <a:custGeom>
            <a:avLst/>
            <a:gdLst>
              <a:gd name="connsiteX0" fmla="*/ 946969 w 1942632"/>
              <a:gd name="connsiteY0" fmla="*/ 23530 h 1283495"/>
              <a:gd name="connsiteX1" fmla="*/ 982173 w 1942632"/>
              <a:gd name="connsiteY1" fmla="*/ 0 h 1283495"/>
              <a:gd name="connsiteX2" fmla="*/ 1904588 w 1942632"/>
              <a:gd name="connsiteY2" fmla="*/ 0 h 1283495"/>
              <a:gd name="connsiteX3" fmla="*/ 1942632 w 1942632"/>
              <a:gd name="connsiteY3" fmla="*/ 38107 h 1283495"/>
              <a:gd name="connsiteX4" fmla="*/ 1942632 w 1942632"/>
              <a:gd name="connsiteY4" fmla="*/ 960540 h 1283495"/>
              <a:gd name="connsiteX5" fmla="*/ 1919081 w 1942632"/>
              <a:gd name="connsiteY5" fmla="*/ 995690 h 1283495"/>
              <a:gd name="connsiteX6" fmla="*/ 1877553 w 1942632"/>
              <a:gd name="connsiteY6" fmla="*/ 987434 h 1283495"/>
              <a:gd name="connsiteX7" fmla="*/ 1819771 w 1942632"/>
              <a:gd name="connsiteY7" fmla="*/ 929652 h 1283495"/>
              <a:gd name="connsiteX8" fmla="*/ 1765689 w 1942632"/>
              <a:gd name="connsiteY8" fmla="*/ 929787 h 1283495"/>
              <a:gd name="connsiteX9" fmla="*/ 1427581 w 1942632"/>
              <a:gd name="connsiteY9" fmla="*/ 1272148 h 1283495"/>
              <a:gd name="connsiteX10" fmla="*/ 1400455 w 1942632"/>
              <a:gd name="connsiteY10" fmla="*/ 1283495 h 1283495"/>
              <a:gd name="connsiteX11" fmla="*/ 36397 w 1942632"/>
              <a:gd name="connsiteY11" fmla="*/ 1283495 h 1283495"/>
              <a:gd name="connsiteX12" fmla="*/ 1385 w 1942632"/>
              <a:gd name="connsiteY12" fmla="*/ 1260348 h 1283495"/>
              <a:gd name="connsiteX13" fmla="*/ 8920 w 1942632"/>
              <a:gd name="connsiteY13" fmla="*/ 1219033 h 1283495"/>
              <a:gd name="connsiteX14" fmla="*/ 1010873 w 1942632"/>
              <a:gd name="connsiteY14" fmla="*/ 173517 h 1283495"/>
              <a:gd name="connsiteX15" fmla="*/ 1010331 w 1942632"/>
              <a:gd name="connsiteY15" fmla="*/ 120212 h 1283495"/>
              <a:gd name="connsiteX16" fmla="*/ 955227 w 1942632"/>
              <a:gd name="connsiteY16" fmla="*/ 65108 h 1283495"/>
              <a:gd name="connsiteX17" fmla="*/ 946969 w 1942632"/>
              <a:gd name="connsiteY17" fmla="*/ 23530 h 1283495"/>
              <a:gd name="connsiteX0-1" fmla="*/ 946969 w 1942632"/>
              <a:gd name="connsiteY0-2" fmla="*/ 23530 h 1283495"/>
              <a:gd name="connsiteX1-3" fmla="*/ 982173 w 1942632"/>
              <a:gd name="connsiteY1-4" fmla="*/ 0 h 1283495"/>
              <a:gd name="connsiteX2-5" fmla="*/ 1904588 w 1942632"/>
              <a:gd name="connsiteY2-6" fmla="*/ 0 h 1283495"/>
              <a:gd name="connsiteX3-7" fmla="*/ 1942632 w 1942632"/>
              <a:gd name="connsiteY3-8" fmla="*/ 38107 h 1283495"/>
              <a:gd name="connsiteX4-9" fmla="*/ 1942632 w 1942632"/>
              <a:gd name="connsiteY4-10" fmla="*/ 960540 h 1283495"/>
              <a:gd name="connsiteX5-11" fmla="*/ 1919081 w 1942632"/>
              <a:gd name="connsiteY5-12" fmla="*/ 995690 h 1283495"/>
              <a:gd name="connsiteX6-13" fmla="*/ 1877553 w 1942632"/>
              <a:gd name="connsiteY6-14" fmla="*/ 987434 h 1283495"/>
              <a:gd name="connsiteX7-15" fmla="*/ 1819771 w 1942632"/>
              <a:gd name="connsiteY7-16" fmla="*/ 929652 h 1283495"/>
              <a:gd name="connsiteX8-17" fmla="*/ 1765689 w 1942632"/>
              <a:gd name="connsiteY8-18" fmla="*/ 929787 h 1283495"/>
              <a:gd name="connsiteX9-19" fmla="*/ 1427581 w 1942632"/>
              <a:gd name="connsiteY9-20" fmla="*/ 1272148 h 1283495"/>
              <a:gd name="connsiteX10-21" fmla="*/ 1400455 w 1942632"/>
              <a:gd name="connsiteY10-22" fmla="*/ 1283495 h 1283495"/>
              <a:gd name="connsiteX11-23" fmla="*/ 36397 w 1942632"/>
              <a:gd name="connsiteY11-24" fmla="*/ 1283495 h 1283495"/>
              <a:gd name="connsiteX12-25" fmla="*/ 1385 w 1942632"/>
              <a:gd name="connsiteY12-26" fmla="*/ 1260348 h 1283495"/>
              <a:gd name="connsiteX13-27" fmla="*/ 8920 w 1942632"/>
              <a:gd name="connsiteY13-28" fmla="*/ 1219033 h 1283495"/>
              <a:gd name="connsiteX14-29" fmla="*/ 1010873 w 1942632"/>
              <a:gd name="connsiteY14-30" fmla="*/ 173517 h 1283495"/>
              <a:gd name="connsiteX15-31" fmla="*/ 1010331 w 1942632"/>
              <a:gd name="connsiteY15-32" fmla="*/ 120212 h 1283495"/>
              <a:gd name="connsiteX16-33" fmla="*/ 955227 w 1942632"/>
              <a:gd name="connsiteY16-34" fmla="*/ 65108 h 1283495"/>
              <a:gd name="connsiteX17-35" fmla="*/ 946969 w 1942632"/>
              <a:gd name="connsiteY17-36" fmla="*/ 23530 h 1283495"/>
              <a:gd name="connsiteX0-37" fmla="*/ 946969 w 1942632"/>
              <a:gd name="connsiteY0-38" fmla="*/ 23530 h 1283495"/>
              <a:gd name="connsiteX1-39" fmla="*/ 982173 w 1942632"/>
              <a:gd name="connsiteY1-40" fmla="*/ 0 h 1283495"/>
              <a:gd name="connsiteX2-41" fmla="*/ 1904588 w 1942632"/>
              <a:gd name="connsiteY2-42" fmla="*/ 0 h 1283495"/>
              <a:gd name="connsiteX3-43" fmla="*/ 1942632 w 1942632"/>
              <a:gd name="connsiteY3-44" fmla="*/ 38107 h 1283495"/>
              <a:gd name="connsiteX4-45" fmla="*/ 1942632 w 1942632"/>
              <a:gd name="connsiteY4-46" fmla="*/ 960540 h 1283495"/>
              <a:gd name="connsiteX5-47" fmla="*/ 1919081 w 1942632"/>
              <a:gd name="connsiteY5-48" fmla="*/ 995690 h 1283495"/>
              <a:gd name="connsiteX6-49" fmla="*/ 1877553 w 1942632"/>
              <a:gd name="connsiteY6-50" fmla="*/ 987434 h 1283495"/>
              <a:gd name="connsiteX7-51" fmla="*/ 1819771 w 1942632"/>
              <a:gd name="connsiteY7-52" fmla="*/ 929652 h 1283495"/>
              <a:gd name="connsiteX8-53" fmla="*/ 1765689 w 1942632"/>
              <a:gd name="connsiteY8-54" fmla="*/ 929787 h 1283495"/>
              <a:gd name="connsiteX9-55" fmla="*/ 1427581 w 1942632"/>
              <a:gd name="connsiteY9-56" fmla="*/ 1272148 h 1283495"/>
              <a:gd name="connsiteX10-57" fmla="*/ 1400455 w 1942632"/>
              <a:gd name="connsiteY10-58" fmla="*/ 1283495 h 1283495"/>
              <a:gd name="connsiteX11-59" fmla="*/ 36397 w 1942632"/>
              <a:gd name="connsiteY11-60" fmla="*/ 1283495 h 1283495"/>
              <a:gd name="connsiteX12-61" fmla="*/ 1385 w 1942632"/>
              <a:gd name="connsiteY12-62" fmla="*/ 1260348 h 1283495"/>
              <a:gd name="connsiteX13-63" fmla="*/ 8920 w 1942632"/>
              <a:gd name="connsiteY13-64" fmla="*/ 1219033 h 1283495"/>
              <a:gd name="connsiteX14-65" fmla="*/ 1010873 w 1942632"/>
              <a:gd name="connsiteY14-66" fmla="*/ 173517 h 1283495"/>
              <a:gd name="connsiteX15-67" fmla="*/ 1010331 w 1942632"/>
              <a:gd name="connsiteY15-68" fmla="*/ 120212 h 1283495"/>
              <a:gd name="connsiteX16-69" fmla="*/ 955227 w 1942632"/>
              <a:gd name="connsiteY16-70" fmla="*/ 65108 h 1283495"/>
              <a:gd name="connsiteX17-71" fmla="*/ 946969 w 1942632"/>
              <a:gd name="connsiteY17-72" fmla="*/ 23530 h 1283495"/>
              <a:gd name="connsiteX0-73" fmla="*/ 946969 w 1942632"/>
              <a:gd name="connsiteY0-74" fmla="*/ 23530 h 1283495"/>
              <a:gd name="connsiteX1-75" fmla="*/ 982173 w 1942632"/>
              <a:gd name="connsiteY1-76" fmla="*/ 0 h 1283495"/>
              <a:gd name="connsiteX2-77" fmla="*/ 1904588 w 1942632"/>
              <a:gd name="connsiteY2-78" fmla="*/ 0 h 1283495"/>
              <a:gd name="connsiteX3-79" fmla="*/ 1942632 w 1942632"/>
              <a:gd name="connsiteY3-80" fmla="*/ 38107 h 1283495"/>
              <a:gd name="connsiteX4-81" fmla="*/ 1942632 w 1942632"/>
              <a:gd name="connsiteY4-82" fmla="*/ 960540 h 1283495"/>
              <a:gd name="connsiteX5-83" fmla="*/ 1919081 w 1942632"/>
              <a:gd name="connsiteY5-84" fmla="*/ 995690 h 1283495"/>
              <a:gd name="connsiteX6-85" fmla="*/ 1877553 w 1942632"/>
              <a:gd name="connsiteY6-86" fmla="*/ 987434 h 1283495"/>
              <a:gd name="connsiteX7-87" fmla="*/ 1819771 w 1942632"/>
              <a:gd name="connsiteY7-88" fmla="*/ 929652 h 1283495"/>
              <a:gd name="connsiteX8-89" fmla="*/ 1765689 w 1942632"/>
              <a:gd name="connsiteY8-90" fmla="*/ 929787 h 1283495"/>
              <a:gd name="connsiteX9-91" fmla="*/ 1427581 w 1942632"/>
              <a:gd name="connsiteY9-92" fmla="*/ 1272148 h 1283495"/>
              <a:gd name="connsiteX10-93" fmla="*/ 1400455 w 1942632"/>
              <a:gd name="connsiteY10-94" fmla="*/ 1283495 h 1283495"/>
              <a:gd name="connsiteX11-95" fmla="*/ 36397 w 1942632"/>
              <a:gd name="connsiteY11-96" fmla="*/ 1283495 h 1283495"/>
              <a:gd name="connsiteX12-97" fmla="*/ 1385 w 1942632"/>
              <a:gd name="connsiteY12-98" fmla="*/ 1260348 h 1283495"/>
              <a:gd name="connsiteX13-99" fmla="*/ 8920 w 1942632"/>
              <a:gd name="connsiteY13-100" fmla="*/ 1219033 h 1283495"/>
              <a:gd name="connsiteX14-101" fmla="*/ 1010873 w 1942632"/>
              <a:gd name="connsiteY14-102" fmla="*/ 173517 h 1283495"/>
              <a:gd name="connsiteX15-103" fmla="*/ 1010331 w 1942632"/>
              <a:gd name="connsiteY15-104" fmla="*/ 120212 h 1283495"/>
              <a:gd name="connsiteX16-105" fmla="*/ 955227 w 1942632"/>
              <a:gd name="connsiteY16-106" fmla="*/ 65108 h 1283495"/>
              <a:gd name="connsiteX17-107" fmla="*/ 946969 w 1942632"/>
              <a:gd name="connsiteY17-108" fmla="*/ 23530 h 1283495"/>
              <a:gd name="connsiteX0-109" fmla="*/ 946969 w 1942632"/>
              <a:gd name="connsiteY0-110" fmla="*/ 23530 h 1283495"/>
              <a:gd name="connsiteX1-111" fmla="*/ 982173 w 1942632"/>
              <a:gd name="connsiteY1-112" fmla="*/ 0 h 1283495"/>
              <a:gd name="connsiteX2-113" fmla="*/ 1904588 w 1942632"/>
              <a:gd name="connsiteY2-114" fmla="*/ 0 h 1283495"/>
              <a:gd name="connsiteX3-115" fmla="*/ 1942632 w 1942632"/>
              <a:gd name="connsiteY3-116" fmla="*/ 38107 h 1283495"/>
              <a:gd name="connsiteX4-117" fmla="*/ 1942632 w 1942632"/>
              <a:gd name="connsiteY4-118" fmla="*/ 960540 h 1283495"/>
              <a:gd name="connsiteX5-119" fmla="*/ 1919081 w 1942632"/>
              <a:gd name="connsiteY5-120" fmla="*/ 995690 h 1283495"/>
              <a:gd name="connsiteX6-121" fmla="*/ 1877553 w 1942632"/>
              <a:gd name="connsiteY6-122" fmla="*/ 987434 h 1283495"/>
              <a:gd name="connsiteX7-123" fmla="*/ 1819771 w 1942632"/>
              <a:gd name="connsiteY7-124" fmla="*/ 929652 h 1283495"/>
              <a:gd name="connsiteX8-125" fmla="*/ 1765689 w 1942632"/>
              <a:gd name="connsiteY8-126" fmla="*/ 929787 h 1283495"/>
              <a:gd name="connsiteX9-127" fmla="*/ 1427581 w 1942632"/>
              <a:gd name="connsiteY9-128" fmla="*/ 1272148 h 1283495"/>
              <a:gd name="connsiteX10-129" fmla="*/ 1400455 w 1942632"/>
              <a:gd name="connsiteY10-130" fmla="*/ 1283495 h 1283495"/>
              <a:gd name="connsiteX11-131" fmla="*/ 36397 w 1942632"/>
              <a:gd name="connsiteY11-132" fmla="*/ 1283495 h 1283495"/>
              <a:gd name="connsiteX12-133" fmla="*/ 1385 w 1942632"/>
              <a:gd name="connsiteY12-134" fmla="*/ 1260348 h 1283495"/>
              <a:gd name="connsiteX13-135" fmla="*/ 8920 w 1942632"/>
              <a:gd name="connsiteY13-136" fmla="*/ 1219033 h 1283495"/>
              <a:gd name="connsiteX14-137" fmla="*/ 1010873 w 1942632"/>
              <a:gd name="connsiteY14-138" fmla="*/ 173517 h 1283495"/>
              <a:gd name="connsiteX15-139" fmla="*/ 1010331 w 1942632"/>
              <a:gd name="connsiteY15-140" fmla="*/ 120212 h 1283495"/>
              <a:gd name="connsiteX16-141" fmla="*/ 955227 w 1942632"/>
              <a:gd name="connsiteY16-142" fmla="*/ 65108 h 1283495"/>
              <a:gd name="connsiteX17-143" fmla="*/ 946969 w 1942632"/>
              <a:gd name="connsiteY17-144" fmla="*/ 23530 h 1283495"/>
              <a:gd name="connsiteX0-145" fmla="*/ 946969 w 1942632"/>
              <a:gd name="connsiteY0-146" fmla="*/ 23530 h 1283495"/>
              <a:gd name="connsiteX1-147" fmla="*/ 982173 w 1942632"/>
              <a:gd name="connsiteY1-148" fmla="*/ 0 h 1283495"/>
              <a:gd name="connsiteX2-149" fmla="*/ 1904588 w 1942632"/>
              <a:gd name="connsiteY2-150" fmla="*/ 0 h 1283495"/>
              <a:gd name="connsiteX3-151" fmla="*/ 1942632 w 1942632"/>
              <a:gd name="connsiteY3-152" fmla="*/ 38107 h 1283495"/>
              <a:gd name="connsiteX4-153" fmla="*/ 1942632 w 1942632"/>
              <a:gd name="connsiteY4-154" fmla="*/ 960540 h 1283495"/>
              <a:gd name="connsiteX5-155" fmla="*/ 1919081 w 1942632"/>
              <a:gd name="connsiteY5-156" fmla="*/ 995690 h 1283495"/>
              <a:gd name="connsiteX6-157" fmla="*/ 1877553 w 1942632"/>
              <a:gd name="connsiteY6-158" fmla="*/ 987434 h 1283495"/>
              <a:gd name="connsiteX7-159" fmla="*/ 1819771 w 1942632"/>
              <a:gd name="connsiteY7-160" fmla="*/ 929652 h 1283495"/>
              <a:gd name="connsiteX8-161" fmla="*/ 1765689 w 1942632"/>
              <a:gd name="connsiteY8-162" fmla="*/ 929787 h 1283495"/>
              <a:gd name="connsiteX9-163" fmla="*/ 1427581 w 1942632"/>
              <a:gd name="connsiteY9-164" fmla="*/ 1272148 h 1283495"/>
              <a:gd name="connsiteX10-165" fmla="*/ 1400455 w 1942632"/>
              <a:gd name="connsiteY10-166" fmla="*/ 1283495 h 1283495"/>
              <a:gd name="connsiteX11-167" fmla="*/ 36397 w 1942632"/>
              <a:gd name="connsiteY11-168" fmla="*/ 1283495 h 1283495"/>
              <a:gd name="connsiteX12-169" fmla="*/ 1385 w 1942632"/>
              <a:gd name="connsiteY12-170" fmla="*/ 1260348 h 1283495"/>
              <a:gd name="connsiteX13-171" fmla="*/ 8920 w 1942632"/>
              <a:gd name="connsiteY13-172" fmla="*/ 1219033 h 1283495"/>
              <a:gd name="connsiteX14-173" fmla="*/ 1010873 w 1942632"/>
              <a:gd name="connsiteY14-174" fmla="*/ 173517 h 1283495"/>
              <a:gd name="connsiteX15-175" fmla="*/ 1010331 w 1942632"/>
              <a:gd name="connsiteY15-176" fmla="*/ 120212 h 1283495"/>
              <a:gd name="connsiteX16-177" fmla="*/ 955227 w 1942632"/>
              <a:gd name="connsiteY16-178" fmla="*/ 65108 h 1283495"/>
              <a:gd name="connsiteX17-179" fmla="*/ 946969 w 1942632"/>
              <a:gd name="connsiteY17-180" fmla="*/ 23530 h 1283495"/>
              <a:gd name="connsiteX0-181" fmla="*/ 946969 w 1942632"/>
              <a:gd name="connsiteY0-182" fmla="*/ 23530 h 1283495"/>
              <a:gd name="connsiteX1-183" fmla="*/ 982173 w 1942632"/>
              <a:gd name="connsiteY1-184" fmla="*/ 0 h 1283495"/>
              <a:gd name="connsiteX2-185" fmla="*/ 1904588 w 1942632"/>
              <a:gd name="connsiteY2-186" fmla="*/ 0 h 1283495"/>
              <a:gd name="connsiteX3-187" fmla="*/ 1942632 w 1942632"/>
              <a:gd name="connsiteY3-188" fmla="*/ 38107 h 1283495"/>
              <a:gd name="connsiteX4-189" fmla="*/ 1942632 w 1942632"/>
              <a:gd name="connsiteY4-190" fmla="*/ 960540 h 1283495"/>
              <a:gd name="connsiteX5-191" fmla="*/ 1919081 w 1942632"/>
              <a:gd name="connsiteY5-192" fmla="*/ 995690 h 1283495"/>
              <a:gd name="connsiteX6-193" fmla="*/ 1877553 w 1942632"/>
              <a:gd name="connsiteY6-194" fmla="*/ 987434 h 1283495"/>
              <a:gd name="connsiteX7-195" fmla="*/ 1819771 w 1942632"/>
              <a:gd name="connsiteY7-196" fmla="*/ 929652 h 1283495"/>
              <a:gd name="connsiteX8-197" fmla="*/ 1765689 w 1942632"/>
              <a:gd name="connsiteY8-198" fmla="*/ 929787 h 1283495"/>
              <a:gd name="connsiteX9-199" fmla="*/ 1427581 w 1942632"/>
              <a:gd name="connsiteY9-200" fmla="*/ 1272148 h 1283495"/>
              <a:gd name="connsiteX10-201" fmla="*/ 1400455 w 1942632"/>
              <a:gd name="connsiteY10-202" fmla="*/ 1283495 h 1283495"/>
              <a:gd name="connsiteX11-203" fmla="*/ 36397 w 1942632"/>
              <a:gd name="connsiteY11-204" fmla="*/ 1283495 h 1283495"/>
              <a:gd name="connsiteX12-205" fmla="*/ 1385 w 1942632"/>
              <a:gd name="connsiteY12-206" fmla="*/ 1260348 h 1283495"/>
              <a:gd name="connsiteX13-207" fmla="*/ 8920 w 1942632"/>
              <a:gd name="connsiteY13-208" fmla="*/ 1219033 h 1283495"/>
              <a:gd name="connsiteX14-209" fmla="*/ 1010873 w 1942632"/>
              <a:gd name="connsiteY14-210" fmla="*/ 173517 h 1283495"/>
              <a:gd name="connsiteX15-211" fmla="*/ 1010331 w 1942632"/>
              <a:gd name="connsiteY15-212" fmla="*/ 120212 h 1283495"/>
              <a:gd name="connsiteX16-213" fmla="*/ 955227 w 1942632"/>
              <a:gd name="connsiteY16-214" fmla="*/ 65108 h 1283495"/>
              <a:gd name="connsiteX17-215" fmla="*/ 946969 w 1942632"/>
              <a:gd name="connsiteY17-216" fmla="*/ 23530 h 1283495"/>
              <a:gd name="connsiteX0-217" fmla="*/ 946969 w 1942632"/>
              <a:gd name="connsiteY0-218" fmla="*/ 23530 h 1283495"/>
              <a:gd name="connsiteX1-219" fmla="*/ 982173 w 1942632"/>
              <a:gd name="connsiteY1-220" fmla="*/ 0 h 1283495"/>
              <a:gd name="connsiteX2-221" fmla="*/ 1904588 w 1942632"/>
              <a:gd name="connsiteY2-222" fmla="*/ 0 h 1283495"/>
              <a:gd name="connsiteX3-223" fmla="*/ 1942632 w 1942632"/>
              <a:gd name="connsiteY3-224" fmla="*/ 38107 h 1283495"/>
              <a:gd name="connsiteX4-225" fmla="*/ 1942632 w 1942632"/>
              <a:gd name="connsiteY4-226" fmla="*/ 960540 h 1283495"/>
              <a:gd name="connsiteX5-227" fmla="*/ 1919081 w 1942632"/>
              <a:gd name="connsiteY5-228" fmla="*/ 995690 h 1283495"/>
              <a:gd name="connsiteX6-229" fmla="*/ 1877553 w 1942632"/>
              <a:gd name="connsiteY6-230" fmla="*/ 987434 h 1283495"/>
              <a:gd name="connsiteX7-231" fmla="*/ 1819771 w 1942632"/>
              <a:gd name="connsiteY7-232" fmla="*/ 929652 h 1283495"/>
              <a:gd name="connsiteX8-233" fmla="*/ 1765689 w 1942632"/>
              <a:gd name="connsiteY8-234" fmla="*/ 929787 h 1283495"/>
              <a:gd name="connsiteX9-235" fmla="*/ 1427581 w 1942632"/>
              <a:gd name="connsiteY9-236" fmla="*/ 1272148 h 1283495"/>
              <a:gd name="connsiteX10-237" fmla="*/ 1400455 w 1942632"/>
              <a:gd name="connsiteY10-238" fmla="*/ 1283495 h 1283495"/>
              <a:gd name="connsiteX11-239" fmla="*/ 36397 w 1942632"/>
              <a:gd name="connsiteY11-240" fmla="*/ 1283495 h 1283495"/>
              <a:gd name="connsiteX12-241" fmla="*/ 1385 w 1942632"/>
              <a:gd name="connsiteY12-242" fmla="*/ 1260348 h 1283495"/>
              <a:gd name="connsiteX13-243" fmla="*/ 8920 w 1942632"/>
              <a:gd name="connsiteY13-244" fmla="*/ 1219033 h 1283495"/>
              <a:gd name="connsiteX14-245" fmla="*/ 1010873 w 1942632"/>
              <a:gd name="connsiteY14-246" fmla="*/ 173517 h 1283495"/>
              <a:gd name="connsiteX15-247" fmla="*/ 1010331 w 1942632"/>
              <a:gd name="connsiteY15-248" fmla="*/ 120212 h 1283495"/>
              <a:gd name="connsiteX16-249" fmla="*/ 955227 w 1942632"/>
              <a:gd name="connsiteY16-250" fmla="*/ 65108 h 1283495"/>
              <a:gd name="connsiteX17-251" fmla="*/ 946969 w 1942632"/>
              <a:gd name="connsiteY17-252" fmla="*/ 23530 h 1283495"/>
              <a:gd name="connsiteX0-253" fmla="*/ 946969 w 1942632"/>
              <a:gd name="connsiteY0-254" fmla="*/ 23530 h 1283495"/>
              <a:gd name="connsiteX1-255" fmla="*/ 982173 w 1942632"/>
              <a:gd name="connsiteY1-256" fmla="*/ 0 h 1283495"/>
              <a:gd name="connsiteX2-257" fmla="*/ 1904588 w 1942632"/>
              <a:gd name="connsiteY2-258" fmla="*/ 0 h 1283495"/>
              <a:gd name="connsiteX3-259" fmla="*/ 1942632 w 1942632"/>
              <a:gd name="connsiteY3-260" fmla="*/ 38107 h 1283495"/>
              <a:gd name="connsiteX4-261" fmla="*/ 1942632 w 1942632"/>
              <a:gd name="connsiteY4-262" fmla="*/ 960540 h 1283495"/>
              <a:gd name="connsiteX5-263" fmla="*/ 1919081 w 1942632"/>
              <a:gd name="connsiteY5-264" fmla="*/ 995690 h 1283495"/>
              <a:gd name="connsiteX6-265" fmla="*/ 1877553 w 1942632"/>
              <a:gd name="connsiteY6-266" fmla="*/ 987434 h 1283495"/>
              <a:gd name="connsiteX7-267" fmla="*/ 1819771 w 1942632"/>
              <a:gd name="connsiteY7-268" fmla="*/ 929652 h 1283495"/>
              <a:gd name="connsiteX8-269" fmla="*/ 1765689 w 1942632"/>
              <a:gd name="connsiteY8-270" fmla="*/ 929787 h 1283495"/>
              <a:gd name="connsiteX9-271" fmla="*/ 1427581 w 1942632"/>
              <a:gd name="connsiteY9-272" fmla="*/ 1272148 h 1283495"/>
              <a:gd name="connsiteX10-273" fmla="*/ 1400455 w 1942632"/>
              <a:gd name="connsiteY10-274" fmla="*/ 1283495 h 1283495"/>
              <a:gd name="connsiteX11-275" fmla="*/ 36397 w 1942632"/>
              <a:gd name="connsiteY11-276" fmla="*/ 1283495 h 1283495"/>
              <a:gd name="connsiteX12-277" fmla="*/ 1385 w 1942632"/>
              <a:gd name="connsiteY12-278" fmla="*/ 1260348 h 1283495"/>
              <a:gd name="connsiteX13-279" fmla="*/ 8920 w 1942632"/>
              <a:gd name="connsiteY13-280" fmla="*/ 1219033 h 1283495"/>
              <a:gd name="connsiteX14-281" fmla="*/ 1010873 w 1942632"/>
              <a:gd name="connsiteY14-282" fmla="*/ 173517 h 1283495"/>
              <a:gd name="connsiteX15-283" fmla="*/ 1010331 w 1942632"/>
              <a:gd name="connsiteY15-284" fmla="*/ 120212 h 1283495"/>
              <a:gd name="connsiteX16-285" fmla="*/ 955227 w 1942632"/>
              <a:gd name="connsiteY16-286" fmla="*/ 65108 h 1283495"/>
              <a:gd name="connsiteX17-287" fmla="*/ 946969 w 1942632"/>
              <a:gd name="connsiteY17-288" fmla="*/ 23530 h 1283495"/>
              <a:gd name="connsiteX0-289" fmla="*/ 946969 w 1942632"/>
              <a:gd name="connsiteY0-290" fmla="*/ 23530 h 1283495"/>
              <a:gd name="connsiteX1-291" fmla="*/ 982173 w 1942632"/>
              <a:gd name="connsiteY1-292" fmla="*/ 0 h 1283495"/>
              <a:gd name="connsiteX2-293" fmla="*/ 1904588 w 1942632"/>
              <a:gd name="connsiteY2-294" fmla="*/ 0 h 1283495"/>
              <a:gd name="connsiteX3-295" fmla="*/ 1942632 w 1942632"/>
              <a:gd name="connsiteY3-296" fmla="*/ 38107 h 1283495"/>
              <a:gd name="connsiteX4-297" fmla="*/ 1942632 w 1942632"/>
              <a:gd name="connsiteY4-298" fmla="*/ 960540 h 1283495"/>
              <a:gd name="connsiteX5-299" fmla="*/ 1919081 w 1942632"/>
              <a:gd name="connsiteY5-300" fmla="*/ 995690 h 1283495"/>
              <a:gd name="connsiteX6-301" fmla="*/ 1877553 w 1942632"/>
              <a:gd name="connsiteY6-302" fmla="*/ 987434 h 1283495"/>
              <a:gd name="connsiteX7-303" fmla="*/ 1819771 w 1942632"/>
              <a:gd name="connsiteY7-304" fmla="*/ 929652 h 1283495"/>
              <a:gd name="connsiteX8-305" fmla="*/ 1765689 w 1942632"/>
              <a:gd name="connsiteY8-306" fmla="*/ 929787 h 1283495"/>
              <a:gd name="connsiteX9-307" fmla="*/ 1427581 w 1942632"/>
              <a:gd name="connsiteY9-308" fmla="*/ 1272148 h 1283495"/>
              <a:gd name="connsiteX10-309" fmla="*/ 1400455 w 1942632"/>
              <a:gd name="connsiteY10-310" fmla="*/ 1283495 h 1283495"/>
              <a:gd name="connsiteX11-311" fmla="*/ 36397 w 1942632"/>
              <a:gd name="connsiteY11-312" fmla="*/ 1283495 h 1283495"/>
              <a:gd name="connsiteX12-313" fmla="*/ 1385 w 1942632"/>
              <a:gd name="connsiteY12-314" fmla="*/ 1260348 h 1283495"/>
              <a:gd name="connsiteX13-315" fmla="*/ 8920 w 1942632"/>
              <a:gd name="connsiteY13-316" fmla="*/ 1219033 h 1283495"/>
              <a:gd name="connsiteX14-317" fmla="*/ 1010873 w 1942632"/>
              <a:gd name="connsiteY14-318" fmla="*/ 173517 h 1283495"/>
              <a:gd name="connsiteX15-319" fmla="*/ 1010331 w 1942632"/>
              <a:gd name="connsiteY15-320" fmla="*/ 120212 h 1283495"/>
              <a:gd name="connsiteX16-321" fmla="*/ 955227 w 1942632"/>
              <a:gd name="connsiteY16-322" fmla="*/ 65108 h 1283495"/>
              <a:gd name="connsiteX17-323" fmla="*/ 946969 w 1942632"/>
              <a:gd name="connsiteY17-324" fmla="*/ 23530 h 1283495"/>
              <a:gd name="connsiteX0-325" fmla="*/ 946969 w 1942632"/>
              <a:gd name="connsiteY0-326" fmla="*/ 23530 h 1283495"/>
              <a:gd name="connsiteX1-327" fmla="*/ 982173 w 1942632"/>
              <a:gd name="connsiteY1-328" fmla="*/ 0 h 1283495"/>
              <a:gd name="connsiteX2-329" fmla="*/ 1904588 w 1942632"/>
              <a:gd name="connsiteY2-330" fmla="*/ 0 h 1283495"/>
              <a:gd name="connsiteX3-331" fmla="*/ 1942632 w 1942632"/>
              <a:gd name="connsiteY3-332" fmla="*/ 38107 h 1283495"/>
              <a:gd name="connsiteX4-333" fmla="*/ 1942632 w 1942632"/>
              <a:gd name="connsiteY4-334" fmla="*/ 960540 h 1283495"/>
              <a:gd name="connsiteX5-335" fmla="*/ 1919081 w 1942632"/>
              <a:gd name="connsiteY5-336" fmla="*/ 995690 h 1283495"/>
              <a:gd name="connsiteX6-337" fmla="*/ 1877553 w 1942632"/>
              <a:gd name="connsiteY6-338" fmla="*/ 987434 h 1283495"/>
              <a:gd name="connsiteX7-339" fmla="*/ 1819771 w 1942632"/>
              <a:gd name="connsiteY7-340" fmla="*/ 929652 h 1283495"/>
              <a:gd name="connsiteX8-341" fmla="*/ 1765689 w 1942632"/>
              <a:gd name="connsiteY8-342" fmla="*/ 929787 h 1283495"/>
              <a:gd name="connsiteX9-343" fmla="*/ 1427581 w 1942632"/>
              <a:gd name="connsiteY9-344" fmla="*/ 1272148 h 1283495"/>
              <a:gd name="connsiteX10-345" fmla="*/ 1400455 w 1942632"/>
              <a:gd name="connsiteY10-346" fmla="*/ 1283495 h 1283495"/>
              <a:gd name="connsiteX11-347" fmla="*/ 36397 w 1942632"/>
              <a:gd name="connsiteY11-348" fmla="*/ 1283495 h 1283495"/>
              <a:gd name="connsiteX12-349" fmla="*/ 1385 w 1942632"/>
              <a:gd name="connsiteY12-350" fmla="*/ 1260348 h 1283495"/>
              <a:gd name="connsiteX13-351" fmla="*/ 8920 w 1942632"/>
              <a:gd name="connsiteY13-352" fmla="*/ 1219033 h 1283495"/>
              <a:gd name="connsiteX14-353" fmla="*/ 1010873 w 1942632"/>
              <a:gd name="connsiteY14-354" fmla="*/ 173517 h 1283495"/>
              <a:gd name="connsiteX15-355" fmla="*/ 1010331 w 1942632"/>
              <a:gd name="connsiteY15-356" fmla="*/ 120212 h 1283495"/>
              <a:gd name="connsiteX16-357" fmla="*/ 955227 w 1942632"/>
              <a:gd name="connsiteY16-358" fmla="*/ 65108 h 1283495"/>
              <a:gd name="connsiteX17-359" fmla="*/ 946969 w 1942632"/>
              <a:gd name="connsiteY17-360" fmla="*/ 23530 h 1283495"/>
              <a:gd name="connsiteX0-361" fmla="*/ 946969 w 1942632"/>
              <a:gd name="connsiteY0-362" fmla="*/ 23530 h 1283495"/>
              <a:gd name="connsiteX1-363" fmla="*/ 982173 w 1942632"/>
              <a:gd name="connsiteY1-364" fmla="*/ 0 h 1283495"/>
              <a:gd name="connsiteX2-365" fmla="*/ 1904588 w 1942632"/>
              <a:gd name="connsiteY2-366" fmla="*/ 0 h 1283495"/>
              <a:gd name="connsiteX3-367" fmla="*/ 1942632 w 1942632"/>
              <a:gd name="connsiteY3-368" fmla="*/ 38107 h 1283495"/>
              <a:gd name="connsiteX4-369" fmla="*/ 1942632 w 1942632"/>
              <a:gd name="connsiteY4-370" fmla="*/ 960540 h 1283495"/>
              <a:gd name="connsiteX5-371" fmla="*/ 1919081 w 1942632"/>
              <a:gd name="connsiteY5-372" fmla="*/ 995690 h 1283495"/>
              <a:gd name="connsiteX6-373" fmla="*/ 1877553 w 1942632"/>
              <a:gd name="connsiteY6-374" fmla="*/ 987434 h 1283495"/>
              <a:gd name="connsiteX7-375" fmla="*/ 1819771 w 1942632"/>
              <a:gd name="connsiteY7-376" fmla="*/ 929652 h 1283495"/>
              <a:gd name="connsiteX8-377" fmla="*/ 1765689 w 1942632"/>
              <a:gd name="connsiteY8-378" fmla="*/ 929787 h 1283495"/>
              <a:gd name="connsiteX9-379" fmla="*/ 1427581 w 1942632"/>
              <a:gd name="connsiteY9-380" fmla="*/ 1272148 h 1283495"/>
              <a:gd name="connsiteX10-381" fmla="*/ 1400455 w 1942632"/>
              <a:gd name="connsiteY10-382" fmla="*/ 1283495 h 1283495"/>
              <a:gd name="connsiteX11-383" fmla="*/ 36397 w 1942632"/>
              <a:gd name="connsiteY11-384" fmla="*/ 1283495 h 1283495"/>
              <a:gd name="connsiteX12-385" fmla="*/ 1385 w 1942632"/>
              <a:gd name="connsiteY12-386" fmla="*/ 1260348 h 1283495"/>
              <a:gd name="connsiteX13-387" fmla="*/ 8920 w 1942632"/>
              <a:gd name="connsiteY13-388" fmla="*/ 1219033 h 1283495"/>
              <a:gd name="connsiteX14-389" fmla="*/ 1010873 w 1942632"/>
              <a:gd name="connsiteY14-390" fmla="*/ 173517 h 1283495"/>
              <a:gd name="connsiteX15-391" fmla="*/ 1010331 w 1942632"/>
              <a:gd name="connsiteY15-392" fmla="*/ 120212 h 1283495"/>
              <a:gd name="connsiteX16-393" fmla="*/ 955227 w 1942632"/>
              <a:gd name="connsiteY16-394" fmla="*/ 65108 h 1283495"/>
              <a:gd name="connsiteX17-395" fmla="*/ 946969 w 1942632"/>
              <a:gd name="connsiteY17-396" fmla="*/ 23530 h 1283495"/>
              <a:gd name="connsiteX0-397" fmla="*/ 946969 w 1942632"/>
              <a:gd name="connsiteY0-398" fmla="*/ 23530 h 1283495"/>
              <a:gd name="connsiteX1-399" fmla="*/ 982173 w 1942632"/>
              <a:gd name="connsiteY1-400" fmla="*/ 0 h 1283495"/>
              <a:gd name="connsiteX2-401" fmla="*/ 1904588 w 1942632"/>
              <a:gd name="connsiteY2-402" fmla="*/ 0 h 1283495"/>
              <a:gd name="connsiteX3-403" fmla="*/ 1942632 w 1942632"/>
              <a:gd name="connsiteY3-404" fmla="*/ 38107 h 1283495"/>
              <a:gd name="connsiteX4-405" fmla="*/ 1942632 w 1942632"/>
              <a:gd name="connsiteY4-406" fmla="*/ 960540 h 1283495"/>
              <a:gd name="connsiteX5-407" fmla="*/ 1919081 w 1942632"/>
              <a:gd name="connsiteY5-408" fmla="*/ 995690 h 1283495"/>
              <a:gd name="connsiteX6-409" fmla="*/ 1877553 w 1942632"/>
              <a:gd name="connsiteY6-410" fmla="*/ 987434 h 1283495"/>
              <a:gd name="connsiteX7-411" fmla="*/ 1819771 w 1942632"/>
              <a:gd name="connsiteY7-412" fmla="*/ 929652 h 1283495"/>
              <a:gd name="connsiteX8-413" fmla="*/ 1765689 w 1942632"/>
              <a:gd name="connsiteY8-414" fmla="*/ 929787 h 1283495"/>
              <a:gd name="connsiteX9-415" fmla="*/ 1427581 w 1942632"/>
              <a:gd name="connsiteY9-416" fmla="*/ 1272148 h 1283495"/>
              <a:gd name="connsiteX10-417" fmla="*/ 1400455 w 1942632"/>
              <a:gd name="connsiteY10-418" fmla="*/ 1283495 h 1283495"/>
              <a:gd name="connsiteX11-419" fmla="*/ 36397 w 1942632"/>
              <a:gd name="connsiteY11-420" fmla="*/ 1283495 h 1283495"/>
              <a:gd name="connsiteX12-421" fmla="*/ 1385 w 1942632"/>
              <a:gd name="connsiteY12-422" fmla="*/ 1260348 h 1283495"/>
              <a:gd name="connsiteX13-423" fmla="*/ 8920 w 1942632"/>
              <a:gd name="connsiteY13-424" fmla="*/ 1219033 h 1283495"/>
              <a:gd name="connsiteX14-425" fmla="*/ 1010873 w 1942632"/>
              <a:gd name="connsiteY14-426" fmla="*/ 173517 h 1283495"/>
              <a:gd name="connsiteX15-427" fmla="*/ 1010331 w 1942632"/>
              <a:gd name="connsiteY15-428" fmla="*/ 120212 h 1283495"/>
              <a:gd name="connsiteX16-429" fmla="*/ 955227 w 1942632"/>
              <a:gd name="connsiteY16-430" fmla="*/ 65108 h 1283495"/>
              <a:gd name="connsiteX17-431" fmla="*/ 946969 w 1942632"/>
              <a:gd name="connsiteY17-432" fmla="*/ 23530 h 1283495"/>
              <a:gd name="connsiteX0-433" fmla="*/ 946969 w 1942632"/>
              <a:gd name="connsiteY0-434" fmla="*/ 23530 h 1283495"/>
              <a:gd name="connsiteX1-435" fmla="*/ 982173 w 1942632"/>
              <a:gd name="connsiteY1-436" fmla="*/ 0 h 1283495"/>
              <a:gd name="connsiteX2-437" fmla="*/ 1904588 w 1942632"/>
              <a:gd name="connsiteY2-438" fmla="*/ 0 h 1283495"/>
              <a:gd name="connsiteX3-439" fmla="*/ 1942632 w 1942632"/>
              <a:gd name="connsiteY3-440" fmla="*/ 38107 h 1283495"/>
              <a:gd name="connsiteX4-441" fmla="*/ 1942632 w 1942632"/>
              <a:gd name="connsiteY4-442" fmla="*/ 960540 h 1283495"/>
              <a:gd name="connsiteX5-443" fmla="*/ 1919081 w 1942632"/>
              <a:gd name="connsiteY5-444" fmla="*/ 995690 h 1283495"/>
              <a:gd name="connsiteX6-445" fmla="*/ 1877553 w 1942632"/>
              <a:gd name="connsiteY6-446" fmla="*/ 987434 h 1283495"/>
              <a:gd name="connsiteX7-447" fmla="*/ 1819771 w 1942632"/>
              <a:gd name="connsiteY7-448" fmla="*/ 929652 h 1283495"/>
              <a:gd name="connsiteX8-449" fmla="*/ 1765689 w 1942632"/>
              <a:gd name="connsiteY8-450" fmla="*/ 929787 h 1283495"/>
              <a:gd name="connsiteX9-451" fmla="*/ 1427581 w 1942632"/>
              <a:gd name="connsiteY9-452" fmla="*/ 1272148 h 1283495"/>
              <a:gd name="connsiteX10-453" fmla="*/ 1400455 w 1942632"/>
              <a:gd name="connsiteY10-454" fmla="*/ 1283495 h 1283495"/>
              <a:gd name="connsiteX11-455" fmla="*/ 36397 w 1942632"/>
              <a:gd name="connsiteY11-456" fmla="*/ 1283495 h 1283495"/>
              <a:gd name="connsiteX12-457" fmla="*/ 1385 w 1942632"/>
              <a:gd name="connsiteY12-458" fmla="*/ 1260348 h 1283495"/>
              <a:gd name="connsiteX13-459" fmla="*/ 8920 w 1942632"/>
              <a:gd name="connsiteY13-460" fmla="*/ 1219033 h 1283495"/>
              <a:gd name="connsiteX14-461" fmla="*/ 1010873 w 1942632"/>
              <a:gd name="connsiteY14-462" fmla="*/ 173517 h 1283495"/>
              <a:gd name="connsiteX15-463" fmla="*/ 1010331 w 1942632"/>
              <a:gd name="connsiteY15-464" fmla="*/ 120212 h 1283495"/>
              <a:gd name="connsiteX16-465" fmla="*/ 955227 w 1942632"/>
              <a:gd name="connsiteY16-466" fmla="*/ 65108 h 1283495"/>
              <a:gd name="connsiteX17-467" fmla="*/ 946969 w 1942632"/>
              <a:gd name="connsiteY17-468" fmla="*/ 23530 h 1283495"/>
              <a:gd name="connsiteX0-469" fmla="*/ 946969 w 1942632"/>
              <a:gd name="connsiteY0-470" fmla="*/ 23530 h 1283495"/>
              <a:gd name="connsiteX1-471" fmla="*/ 982173 w 1942632"/>
              <a:gd name="connsiteY1-472" fmla="*/ 0 h 1283495"/>
              <a:gd name="connsiteX2-473" fmla="*/ 1904588 w 1942632"/>
              <a:gd name="connsiteY2-474" fmla="*/ 0 h 1283495"/>
              <a:gd name="connsiteX3-475" fmla="*/ 1942632 w 1942632"/>
              <a:gd name="connsiteY3-476" fmla="*/ 38107 h 1283495"/>
              <a:gd name="connsiteX4-477" fmla="*/ 1942632 w 1942632"/>
              <a:gd name="connsiteY4-478" fmla="*/ 960540 h 1283495"/>
              <a:gd name="connsiteX5-479" fmla="*/ 1919081 w 1942632"/>
              <a:gd name="connsiteY5-480" fmla="*/ 995690 h 1283495"/>
              <a:gd name="connsiteX6-481" fmla="*/ 1877553 w 1942632"/>
              <a:gd name="connsiteY6-482" fmla="*/ 987434 h 1283495"/>
              <a:gd name="connsiteX7-483" fmla="*/ 1819771 w 1942632"/>
              <a:gd name="connsiteY7-484" fmla="*/ 929652 h 1283495"/>
              <a:gd name="connsiteX8-485" fmla="*/ 1765689 w 1942632"/>
              <a:gd name="connsiteY8-486" fmla="*/ 929787 h 1283495"/>
              <a:gd name="connsiteX9-487" fmla="*/ 1427581 w 1942632"/>
              <a:gd name="connsiteY9-488" fmla="*/ 1272148 h 1283495"/>
              <a:gd name="connsiteX10-489" fmla="*/ 1400455 w 1942632"/>
              <a:gd name="connsiteY10-490" fmla="*/ 1283495 h 1283495"/>
              <a:gd name="connsiteX11-491" fmla="*/ 36397 w 1942632"/>
              <a:gd name="connsiteY11-492" fmla="*/ 1283495 h 1283495"/>
              <a:gd name="connsiteX12-493" fmla="*/ 1385 w 1942632"/>
              <a:gd name="connsiteY12-494" fmla="*/ 1260348 h 1283495"/>
              <a:gd name="connsiteX13-495" fmla="*/ 8920 w 1942632"/>
              <a:gd name="connsiteY13-496" fmla="*/ 1219033 h 1283495"/>
              <a:gd name="connsiteX14-497" fmla="*/ 1010873 w 1942632"/>
              <a:gd name="connsiteY14-498" fmla="*/ 173517 h 1283495"/>
              <a:gd name="connsiteX15-499" fmla="*/ 1010331 w 1942632"/>
              <a:gd name="connsiteY15-500" fmla="*/ 120212 h 1283495"/>
              <a:gd name="connsiteX16-501" fmla="*/ 955227 w 1942632"/>
              <a:gd name="connsiteY16-502" fmla="*/ 65108 h 1283495"/>
              <a:gd name="connsiteX17-503" fmla="*/ 946969 w 1942632"/>
              <a:gd name="connsiteY17-504" fmla="*/ 23530 h 1283495"/>
              <a:gd name="connsiteX0-505" fmla="*/ 946969 w 1942632"/>
              <a:gd name="connsiteY0-506" fmla="*/ 23530 h 1283495"/>
              <a:gd name="connsiteX1-507" fmla="*/ 982173 w 1942632"/>
              <a:gd name="connsiteY1-508" fmla="*/ 0 h 1283495"/>
              <a:gd name="connsiteX2-509" fmla="*/ 1904588 w 1942632"/>
              <a:gd name="connsiteY2-510" fmla="*/ 0 h 1283495"/>
              <a:gd name="connsiteX3-511" fmla="*/ 1942632 w 1942632"/>
              <a:gd name="connsiteY3-512" fmla="*/ 38107 h 1283495"/>
              <a:gd name="connsiteX4-513" fmla="*/ 1942632 w 1942632"/>
              <a:gd name="connsiteY4-514" fmla="*/ 960540 h 1283495"/>
              <a:gd name="connsiteX5-515" fmla="*/ 1919081 w 1942632"/>
              <a:gd name="connsiteY5-516" fmla="*/ 995690 h 1283495"/>
              <a:gd name="connsiteX6-517" fmla="*/ 1877553 w 1942632"/>
              <a:gd name="connsiteY6-518" fmla="*/ 987434 h 1283495"/>
              <a:gd name="connsiteX7-519" fmla="*/ 1819771 w 1942632"/>
              <a:gd name="connsiteY7-520" fmla="*/ 929652 h 1283495"/>
              <a:gd name="connsiteX8-521" fmla="*/ 1765689 w 1942632"/>
              <a:gd name="connsiteY8-522" fmla="*/ 929787 h 1283495"/>
              <a:gd name="connsiteX9-523" fmla="*/ 1427581 w 1942632"/>
              <a:gd name="connsiteY9-524" fmla="*/ 1272148 h 1283495"/>
              <a:gd name="connsiteX10-525" fmla="*/ 1400455 w 1942632"/>
              <a:gd name="connsiteY10-526" fmla="*/ 1283495 h 1283495"/>
              <a:gd name="connsiteX11-527" fmla="*/ 36397 w 1942632"/>
              <a:gd name="connsiteY11-528" fmla="*/ 1283495 h 1283495"/>
              <a:gd name="connsiteX12-529" fmla="*/ 1385 w 1942632"/>
              <a:gd name="connsiteY12-530" fmla="*/ 1260348 h 1283495"/>
              <a:gd name="connsiteX13-531" fmla="*/ 8920 w 1942632"/>
              <a:gd name="connsiteY13-532" fmla="*/ 1219033 h 1283495"/>
              <a:gd name="connsiteX14-533" fmla="*/ 1010873 w 1942632"/>
              <a:gd name="connsiteY14-534" fmla="*/ 173517 h 1283495"/>
              <a:gd name="connsiteX15-535" fmla="*/ 1010331 w 1942632"/>
              <a:gd name="connsiteY15-536" fmla="*/ 120212 h 1283495"/>
              <a:gd name="connsiteX16-537" fmla="*/ 955227 w 1942632"/>
              <a:gd name="connsiteY16-538" fmla="*/ 65108 h 1283495"/>
              <a:gd name="connsiteX17-539" fmla="*/ 946969 w 1942632"/>
              <a:gd name="connsiteY17-540" fmla="*/ 23530 h 1283495"/>
              <a:gd name="connsiteX0-541" fmla="*/ 946969 w 1942632"/>
              <a:gd name="connsiteY0-542" fmla="*/ 23530 h 1283495"/>
              <a:gd name="connsiteX1-543" fmla="*/ 982173 w 1942632"/>
              <a:gd name="connsiteY1-544" fmla="*/ 0 h 1283495"/>
              <a:gd name="connsiteX2-545" fmla="*/ 1904588 w 1942632"/>
              <a:gd name="connsiteY2-546" fmla="*/ 0 h 1283495"/>
              <a:gd name="connsiteX3-547" fmla="*/ 1942632 w 1942632"/>
              <a:gd name="connsiteY3-548" fmla="*/ 38107 h 1283495"/>
              <a:gd name="connsiteX4-549" fmla="*/ 1942632 w 1942632"/>
              <a:gd name="connsiteY4-550" fmla="*/ 960540 h 1283495"/>
              <a:gd name="connsiteX5-551" fmla="*/ 1919081 w 1942632"/>
              <a:gd name="connsiteY5-552" fmla="*/ 995690 h 1283495"/>
              <a:gd name="connsiteX6-553" fmla="*/ 1877553 w 1942632"/>
              <a:gd name="connsiteY6-554" fmla="*/ 987434 h 1283495"/>
              <a:gd name="connsiteX7-555" fmla="*/ 1819771 w 1942632"/>
              <a:gd name="connsiteY7-556" fmla="*/ 929652 h 1283495"/>
              <a:gd name="connsiteX8-557" fmla="*/ 1765689 w 1942632"/>
              <a:gd name="connsiteY8-558" fmla="*/ 929787 h 1283495"/>
              <a:gd name="connsiteX9-559" fmla="*/ 1427581 w 1942632"/>
              <a:gd name="connsiteY9-560" fmla="*/ 1272148 h 1283495"/>
              <a:gd name="connsiteX10-561" fmla="*/ 1400455 w 1942632"/>
              <a:gd name="connsiteY10-562" fmla="*/ 1283495 h 1283495"/>
              <a:gd name="connsiteX11-563" fmla="*/ 36397 w 1942632"/>
              <a:gd name="connsiteY11-564" fmla="*/ 1283495 h 1283495"/>
              <a:gd name="connsiteX12-565" fmla="*/ 1385 w 1942632"/>
              <a:gd name="connsiteY12-566" fmla="*/ 1260348 h 1283495"/>
              <a:gd name="connsiteX13-567" fmla="*/ 8920 w 1942632"/>
              <a:gd name="connsiteY13-568" fmla="*/ 1219033 h 1283495"/>
              <a:gd name="connsiteX14-569" fmla="*/ 1010873 w 1942632"/>
              <a:gd name="connsiteY14-570" fmla="*/ 173517 h 1283495"/>
              <a:gd name="connsiteX15-571" fmla="*/ 1010331 w 1942632"/>
              <a:gd name="connsiteY15-572" fmla="*/ 120212 h 1283495"/>
              <a:gd name="connsiteX16-573" fmla="*/ 955227 w 1942632"/>
              <a:gd name="connsiteY16-574" fmla="*/ 65108 h 1283495"/>
              <a:gd name="connsiteX17-575" fmla="*/ 946969 w 1942632"/>
              <a:gd name="connsiteY17-576" fmla="*/ 23530 h 1283495"/>
              <a:gd name="connsiteX0-577" fmla="*/ 946969 w 1942632"/>
              <a:gd name="connsiteY0-578" fmla="*/ 23530 h 1283495"/>
              <a:gd name="connsiteX1-579" fmla="*/ 982173 w 1942632"/>
              <a:gd name="connsiteY1-580" fmla="*/ 0 h 1283495"/>
              <a:gd name="connsiteX2-581" fmla="*/ 1904588 w 1942632"/>
              <a:gd name="connsiteY2-582" fmla="*/ 0 h 1283495"/>
              <a:gd name="connsiteX3-583" fmla="*/ 1942632 w 1942632"/>
              <a:gd name="connsiteY3-584" fmla="*/ 38107 h 1283495"/>
              <a:gd name="connsiteX4-585" fmla="*/ 1942632 w 1942632"/>
              <a:gd name="connsiteY4-586" fmla="*/ 960540 h 1283495"/>
              <a:gd name="connsiteX5-587" fmla="*/ 1919081 w 1942632"/>
              <a:gd name="connsiteY5-588" fmla="*/ 995690 h 1283495"/>
              <a:gd name="connsiteX6-589" fmla="*/ 1877553 w 1942632"/>
              <a:gd name="connsiteY6-590" fmla="*/ 987434 h 1283495"/>
              <a:gd name="connsiteX7-591" fmla="*/ 1819771 w 1942632"/>
              <a:gd name="connsiteY7-592" fmla="*/ 929652 h 1283495"/>
              <a:gd name="connsiteX8-593" fmla="*/ 1765689 w 1942632"/>
              <a:gd name="connsiteY8-594" fmla="*/ 929787 h 1283495"/>
              <a:gd name="connsiteX9-595" fmla="*/ 1427581 w 1942632"/>
              <a:gd name="connsiteY9-596" fmla="*/ 1272148 h 1283495"/>
              <a:gd name="connsiteX10-597" fmla="*/ 1400455 w 1942632"/>
              <a:gd name="connsiteY10-598" fmla="*/ 1283495 h 1283495"/>
              <a:gd name="connsiteX11-599" fmla="*/ 36397 w 1942632"/>
              <a:gd name="connsiteY11-600" fmla="*/ 1283495 h 1283495"/>
              <a:gd name="connsiteX12-601" fmla="*/ 1385 w 1942632"/>
              <a:gd name="connsiteY12-602" fmla="*/ 1260348 h 1283495"/>
              <a:gd name="connsiteX13-603" fmla="*/ 8920 w 1942632"/>
              <a:gd name="connsiteY13-604" fmla="*/ 1219033 h 1283495"/>
              <a:gd name="connsiteX14-605" fmla="*/ 1010873 w 1942632"/>
              <a:gd name="connsiteY14-606" fmla="*/ 173517 h 1283495"/>
              <a:gd name="connsiteX15-607" fmla="*/ 1010331 w 1942632"/>
              <a:gd name="connsiteY15-608" fmla="*/ 120212 h 1283495"/>
              <a:gd name="connsiteX16-609" fmla="*/ 955227 w 1942632"/>
              <a:gd name="connsiteY16-610" fmla="*/ 65108 h 1283495"/>
              <a:gd name="connsiteX17-611" fmla="*/ 946969 w 1942632"/>
              <a:gd name="connsiteY17-612" fmla="*/ 23530 h 1283495"/>
              <a:gd name="connsiteX0-613" fmla="*/ 946969 w 1942632"/>
              <a:gd name="connsiteY0-614" fmla="*/ 23530 h 1283495"/>
              <a:gd name="connsiteX1-615" fmla="*/ 982173 w 1942632"/>
              <a:gd name="connsiteY1-616" fmla="*/ 0 h 1283495"/>
              <a:gd name="connsiteX2-617" fmla="*/ 1904588 w 1942632"/>
              <a:gd name="connsiteY2-618" fmla="*/ 0 h 1283495"/>
              <a:gd name="connsiteX3-619" fmla="*/ 1942632 w 1942632"/>
              <a:gd name="connsiteY3-620" fmla="*/ 38107 h 1283495"/>
              <a:gd name="connsiteX4-621" fmla="*/ 1942632 w 1942632"/>
              <a:gd name="connsiteY4-622" fmla="*/ 960540 h 1283495"/>
              <a:gd name="connsiteX5-623" fmla="*/ 1919081 w 1942632"/>
              <a:gd name="connsiteY5-624" fmla="*/ 995690 h 1283495"/>
              <a:gd name="connsiteX6-625" fmla="*/ 1877553 w 1942632"/>
              <a:gd name="connsiteY6-626" fmla="*/ 987434 h 1283495"/>
              <a:gd name="connsiteX7-627" fmla="*/ 1819771 w 1942632"/>
              <a:gd name="connsiteY7-628" fmla="*/ 929652 h 1283495"/>
              <a:gd name="connsiteX8-629" fmla="*/ 1765689 w 1942632"/>
              <a:gd name="connsiteY8-630" fmla="*/ 929787 h 1283495"/>
              <a:gd name="connsiteX9-631" fmla="*/ 1427581 w 1942632"/>
              <a:gd name="connsiteY9-632" fmla="*/ 1272148 h 1283495"/>
              <a:gd name="connsiteX10-633" fmla="*/ 1400455 w 1942632"/>
              <a:gd name="connsiteY10-634" fmla="*/ 1283495 h 1283495"/>
              <a:gd name="connsiteX11-635" fmla="*/ 36397 w 1942632"/>
              <a:gd name="connsiteY11-636" fmla="*/ 1283495 h 1283495"/>
              <a:gd name="connsiteX12-637" fmla="*/ 1385 w 1942632"/>
              <a:gd name="connsiteY12-638" fmla="*/ 1260348 h 1283495"/>
              <a:gd name="connsiteX13-639" fmla="*/ 8920 w 1942632"/>
              <a:gd name="connsiteY13-640" fmla="*/ 1219033 h 1283495"/>
              <a:gd name="connsiteX14-641" fmla="*/ 1010873 w 1942632"/>
              <a:gd name="connsiteY14-642" fmla="*/ 173517 h 1283495"/>
              <a:gd name="connsiteX15-643" fmla="*/ 1010331 w 1942632"/>
              <a:gd name="connsiteY15-644" fmla="*/ 120212 h 1283495"/>
              <a:gd name="connsiteX16-645" fmla="*/ 955227 w 1942632"/>
              <a:gd name="connsiteY16-646" fmla="*/ 65108 h 1283495"/>
              <a:gd name="connsiteX17-647" fmla="*/ 946969 w 1942632"/>
              <a:gd name="connsiteY17-648" fmla="*/ 23530 h 1283495"/>
              <a:gd name="connsiteX0-649" fmla="*/ 946969 w 1942632"/>
              <a:gd name="connsiteY0-650" fmla="*/ 23530 h 1283495"/>
              <a:gd name="connsiteX1-651" fmla="*/ 982173 w 1942632"/>
              <a:gd name="connsiteY1-652" fmla="*/ 0 h 1283495"/>
              <a:gd name="connsiteX2-653" fmla="*/ 1904588 w 1942632"/>
              <a:gd name="connsiteY2-654" fmla="*/ 0 h 1283495"/>
              <a:gd name="connsiteX3-655" fmla="*/ 1942632 w 1942632"/>
              <a:gd name="connsiteY3-656" fmla="*/ 38107 h 1283495"/>
              <a:gd name="connsiteX4-657" fmla="*/ 1942632 w 1942632"/>
              <a:gd name="connsiteY4-658" fmla="*/ 960540 h 1283495"/>
              <a:gd name="connsiteX5-659" fmla="*/ 1919081 w 1942632"/>
              <a:gd name="connsiteY5-660" fmla="*/ 995690 h 1283495"/>
              <a:gd name="connsiteX6-661" fmla="*/ 1877553 w 1942632"/>
              <a:gd name="connsiteY6-662" fmla="*/ 987434 h 1283495"/>
              <a:gd name="connsiteX7-663" fmla="*/ 1819771 w 1942632"/>
              <a:gd name="connsiteY7-664" fmla="*/ 929652 h 1283495"/>
              <a:gd name="connsiteX8-665" fmla="*/ 1765689 w 1942632"/>
              <a:gd name="connsiteY8-666" fmla="*/ 929787 h 1283495"/>
              <a:gd name="connsiteX9-667" fmla="*/ 1427581 w 1942632"/>
              <a:gd name="connsiteY9-668" fmla="*/ 1272148 h 1283495"/>
              <a:gd name="connsiteX10-669" fmla="*/ 1400455 w 1942632"/>
              <a:gd name="connsiteY10-670" fmla="*/ 1283495 h 1283495"/>
              <a:gd name="connsiteX11-671" fmla="*/ 36397 w 1942632"/>
              <a:gd name="connsiteY11-672" fmla="*/ 1283495 h 1283495"/>
              <a:gd name="connsiteX12-673" fmla="*/ 1385 w 1942632"/>
              <a:gd name="connsiteY12-674" fmla="*/ 1260348 h 1283495"/>
              <a:gd name="connsiteX13-675" fmla="*/ 8920 w 1942632"/>
              <a:gd name="connsiteY13-676" fmla="*/ 1219033 h 1283495"/>
              <a:gd name="connsiteX14-677" fmla="*/ 1010873 w 1942632"/>
              <a:gd name="connsiteY14-678" fmla="*/ 173517 h 1283495"/>
              <a:gd name="connsiteX15-679" fmla="*/ 1010331 w 1942632"/>
              <a:gd name="connsiteY15-680" fmla="*/ 120212 h 1283495"/>
              <a:gd name="connsiteX16-681" fmla="*/ 955227 w 1942632"/>
              <a:gd name="connsiteY16-682" fmla="*/ 65108 h 1283495"/>
              <a:gd name="connsiteX17-683" fmla="*/ 946969 w 1942632"/>
              <a:gd name="connsiteY17-684" fmla="*/ 23530 h 1283495"/>
              <a:gd name="connsiteX0-685" fmla="*/ 946969 w 1942632"/>
              <a:gd name="connsiteY0-686" fmla="*/ 23530 h 1283495"/>
              <a:gd name="connsiteX1-687" fmla="*/ 982173 w 1942632"/>
              <a:gd name="connsiteY1-688" fmla="*/ 0 h 1283495"/>
              <a:gd name="connsiteX2-689" fmla="*/ 1904588 w 1942632"/>
              <a:gd name="connsiteY2-690" fmla="*/ 0 h 1283495"/>
              <a:gd name="connsiteX3-691" fmla="*/ 1942632 w 1942632"/>
              <a:gd name="connsiteY3-692" fmla="*/ 38107 h 1283495"/>
              <a:gd name="connsiteX4-693" fmla="*/ 1942632 w 1942632"/>
              <a:gd name="connsiteY4-694" fmla="*/ 960540 h 1283495"/>
              <a:gd name="connsiteX5-695" fmla="*/ 1919081 w 1942632"/>
              <a:gd name="connsiteY5-696" fmla="*/ 995690 h 1283495"/>
              <a:gd name="connsiteX6-697" fmla="*/ 1877553 w 1942632"/>
              <a:gd name="connsiteY6-698" fmla="*/ 987434 h 1283495"/>
              <a:gd name="connsiteX7-699" fmla="*/ 1819771 w 1942632"/>
              <a:gd name="connsiteY7-700" fmla="*/ 929652 h 1283495"/>
              <a:gd name="connsiteX8-701" fmla="*/ 1765689 w 1942632"/>
              <a:gd name="connsiteY8-702" fmla="*/ 929787 h 1283495"/>
              <a:gd name="connsiteX9-703" fmla="*/ 1427581 w 1942632"/>
              <a:gd name="connsiteY9-704" fmla="*/ 1272148 h 1283495"/>
              <a:gd name="connsiteX10-705" fmla="*/ 1400455 w 1942632"/>
              <a:gd name="connsiteY10-706" fmla="*/ 1283495 h 1283495"/>
              <a:gd name="connsiteX11-707" fmla="*/ 36397 w 1942632"/>
              <a:gd name="connsiteY11-708" fmla="*/ 1283495 h 1283495"/>
              <a:gd name="connsiteX12-709" fmla="*/ 1385 w 1942632"/>
              <a:gd name="connsiteY12-710" fmla="*/ 1260348 h 1283495"/>
              <a:gd name="connsiteX13-711" fmla="*/ 8920 w 1942632"/>
              <a:gd name="connsiteY13-712" fmla="*/ 1219033 h 1283495"/>
              <a:gd name="connsiteX14-713" fmla="*/ 1010873 w 1942632"/>
              <a:gd name="connsiteY14-714" fmla="*/ 173517 h 1283495"/>
              <a:gd name="connsiteX15-715" fmla="*/ 1010331 w 1942632"/>
              <a:gd name="connsiteY15-716" fmla="*/ 120212 h 1283495"/>
              <a:gd name="connsiteX16-717" fmla="*/ 955227 w 1942632"/>
              <a:gd name="connsiteY16-718" fmla="*/ 65108 h 1283495"/>
              <a:gd name="connsiteX17-719" fmla="*/ 946969 w 1942632"/>
              <a:gd name="connsiteY17-720" fmla="*/ 23530 h 1283495"/>
              <a:gd name="connsiteX0-721" fmla="*/ 946969 w 1942632"/>
              <a:gd name="connsiteY0-722" fmla="*/ 23530 h 1283495"/>
              <a:gd name="connsiteX1-723" fmla="*/ 982173 w 1942632"/>
              <a:gd name="connsiteY1-724" fmla="*/ 0 h 1283495"/>
              <a:gd name="connsiteX2-725" fmla="*/ 1904588 w 1942632"/>
              <a:gd name="connsiteY2-726" fmla="*/ 0 h 1283495"/>
              <a:gd name="connsiteX3-727" fmla="*/ 1942632 w 1942632"/>
              <a:gd name="connsiteY3-728" fmla="*/ 38107 h 1283495"/>
              <a:gd name="connsiteX4-729" fmla="*/ 1942632 w 1942632"/>
              <a:gd name="connsiteY4-730" fmla="*/ 960540 h 1283495"/>
              <a:gd name="connsiteX5-731" fmla="*/ 1919081 w 1942632"/>
              <a:gd name="connsiteY5-732" fmla="*/ 995690 h 1283495"/>
              <a:gd name="connsiteX6-733" fmla="*/ 1877553 w 1942632"/>
              <a:gd name="connsiteY6-734" fmla="*/ 987434 h 1283495"/>
              <a:gd name="connsiteX7-735" fmla="*/ 1819771 w 1942632"/>
              <a:gd name="connsiteY7-736" fmla="*/ 929652 h 1283495"/>
              <a:gd name="connsiteX8-737" fmla="*/ 1765689 w 1942632"/>
              <a:gd name="connsiteY8-738" fmla="*/ 929787 h 1283495"/>
              <a:gd name="connsiteX9-739" fmla="*/ 1427581 w 1942632"/>
              <a:gd name="connsiteY9-740" fmla="*/ 1272148 h 1283495"/>
              <a:gd name="connsiteX10-741" fmla="*/ 1400455 w 1942632"/>
              <a:gd name="connsiteY10-742" fmla="*/ 1283495 h 1283495"/>
              <a:gd name="connsiteX11-743" fmla="*/ 36397 w 1942632"/>
              <a:gd name="connsiteY11-744" fmla="*/ 1283495 h 1283495"/>
              <a:gd name="connsiteX12-745" fmla="*/ 1385 w 1942632"/>
              <a:gd name="connsiteY12-746" fmla="*/ 1260348 h 1283495"/>
              <a:gd name="connsiteX13-747" fmla="*/ 8920 w 1942632"/>
              <a:gd name="connsiteY13-748" fmla="*/ 1219033 h 1283495"/>
              <a:gd name="connsiteX14-749" fmla="*/ 1010873 w 1942632"/>
              <a:gd name="connsiteY14-750" fmla="*/ 173517 h 1283495"/>
              <a:gd name="connsiteX15-751" fmla="*/ 1010331 w 1942632"/>
              <a:gd name="connsiteY15-752" fmla="*/ 120212 h 1283495"/>
              <a:gd name="connsiteX16-753" fmla="*/ 955227 w 1942632"/>
              <a:gd name="connsiteY16-754" fmla="*/ 65108 h 1283495"/>
              <a:gd name="connsiteX17-755" fmla="*/ 946969 w 1942632"/>
              <a:gd name="connsiteY17-756" fmla="*/ 23530 h 1283495"/>
              <a:gd name="connsiteX0-757" fmla="*/ 946345 w 1942008"/>
              <a:gd name="connsiteY0-758" fmla="*/ 23530 h 1283495"/>
              <a:gd name="connsiteX1-759" fmla="*/ 981549 w 1942008"/>
              <a:gd name="connsiteY1-760" fmla="*/ 0 h 1283495"/>
              <a:gd name="connsiteX2-761" fmla="*/ 1903964 w 1942008"/>
              <a:gd name="connsiteY2-762" fmla="*/ 0 h 1283495"/>
              <a:gd name="connsiteX3-763" fmla="*/ 1942008 w 1942008"/>
              <a:gd name="connsiteY3-764" fmla="*/ 38107 h 1283495"/>
              <a:gd name="connsiteX4-765" fmla="*/ 1942008 w 1942008"/>
              <a:gd name="connsiteY4-766" fmla="*/ 960540 h 1283495"/>
              <a:gd name="connsiteX5-767" fmla="*/ 1918457 w 1942008"/>
              <a:gd name="connsiteY5-768" fmla="*/ 995690 h 1283495"/>
              <a:gd name="connsiteX6-769" fmla="*/ 1876929 w 1942008"/>
              <a:gd name="connsiteY6-770" fmla="*/ 987434 h 1283495"/>
              <a:gd name="connsiteX7-771" fmla="*/ 1819147 w 1942008"/>
              <a:gd name="connsiteY7-772" fmla="*/ 929652 h 1283495"/>
              <a:gd name="connsiteX8-773" fmla="*/ 1765065 w 1942008"/>
              <a:gd name="connsiteY8-774" fmla="*/ 929787 h 1283495"/>
              <a:gd name="connsiteX9-775" fmla="*/ 1426957 w 1942008"/>
              <a:gd name="connsiteY9-776" fmla="*/ 1272148 h 1283495"/>
              <a:gd name="connsiteX10-777" fmla="*/ 1399831 w 1942008"/>
              <a:gd name="connsiteY10-778" fmla="*/ 1283495 h 1283495"/>
              <a:gd name="connsiteX11-779" fmla="*/ 35773 w 1942008"/>
              <a:gd name="connsiteY11-780" fmla="*/ 1283495 h 1283495"/>
              <a:gd name="connsiteX12-781" fmla="*/ 761 w 1942008"/>
              <a:gd name="connsiteY12-782" fmla="*/ 1260348 h 1283495"/>
              <a:gd name="connsiteX13-783" fmla="*/ 8296 w 1942008"/>
              <a:gd name="connsiteY13-784" fmla="*/ 1219033 h 1283495"/>
              <a:gd name="connsiteX14-785" fmla="*/ 1010249 w 1942008"/>
              <a:gd name="connsiteY14-786" fmla="*/ 173517 h 1283495"/>
              <a:gd name="connsiteX15-787" fmla="*/ 1009707 w 1942008"/>
              <a:gd name="connsiteY15-788" fmla="*/ 120212 h 1283495"/>
              <a:gd name="connsiteX16-789" fmla="*/ 954603 w 1942008"/>
              <a:gd name="connsiteY16-790" fmla="*/ 65108 h 1283495"/>
              <a:gd name="connsiteX17-791" fmla="*/ 946345 w 1942008"/>
              <a:gd name="connsiteY17-792" fmla="*/ 23530 h 1283495"/>
              <a:gd name="connsiteX0-793" fmla="*/ 945771 w 1941434"/>
              <a:gd name="connsiteY0-794" fmla="*/ 23530 h 1283495"/>
              <a:gd name="connsiteX1-795" fmla="*/ 980975 w 1941434"/>
              <a:gd name="connsiteY1-796" fmla="*/ 0 h 1283495"/>
              <a:gd name="connsiteX2-797" fmla="*/ 1903390 w 1941434"/>
              <a:gd name="connsiteY2-798" fmla="*/ 0 h 1283495"/>
              <a:gd name="connsiteX3-799" fmla="*/ 1941434 w 1941434"/>
              <a:gd name="connsiteY3-800" fmla="*/ 38107 h 1283495"/>
              <a:gd name="connsiteX4-801" fmla="*/ 1941434 w 1941434"/>
              <a:gd name="connsiteY4-802" fmla="*/ 960540 h 1283495"/>
              <a:gd name="connsiteX5-803" fmla="*/ 1917883 w 1941434"/>
              <a:gd name="connsiteY5-804" fmla="*/ 995690 h 1283495"/>
              <a:gd name="connsiteX6-805" fmla="*/ 1876355 w 1941434"/>
              <a:gd name="connsiteY6-806" fmla="*/ 987434 h 1283495"/>
              <a:gd name="connsiteX7-807" fmla="*/ 1818573 w 1941434"/>
              <a:gd name="connsiteY7-808" fmla="*/ 929652 h 1283495"/>
              <a:gd name="connsiteX8-809" fmla="*/ 1764491 w 1941434"/>
              <a:gd name="connsiteY8-810" fmla="*/ 929787 h 1283495"/>
              <a:gd name="connsiteX9-811" fmla="*/ 1426383 w 1941434"/>
              <a:gd name="connsiteY9-812" fmla="*/ 1272148 h 1283495"/>
              <a:gd name="connsiteX10-813" fmla="*/ 1399257 w 1941434"/>
              <a:gd name="connsiteY10-814" fmla="*/ 1283495 h 1283495"/>
              <a:gd name="connsiteX11-815" fmla="*/ 35199 w 1941434"/>
              <a:gd name="connsiteY11-816" fmla="*/ 1283495 h 1283495"/>
              <a:gd name="connsiteX12-817" fmla="*/ 187 w 1941434"/>
              <a:gd name="connsiteY12-818" fmla="*/ 1260348 h 1283495"/>
              <a:gd name="connsiteX13-819" fmla="*/ 7722 w 1941434"/>
              <a:gd name="connsiteY13-820" fmla="*/ 1219033 h 1283495"/>
              <a:gd name="connsiteX14-821" fmla="*/ 1009675 w 1941434"/>
              <a:gd name="connsiteY14-822" fmla="*/ 173517 h 1283495"/>
              <a:gd name="connsiteX15-823" fmla="*/ 1009133 w 1941434"/>
              <a:gd name="connsiteY15-824" fmla="*/ 120212 h 1283495"/>
              <a:gd name="connsiteX16-825" fmla="*/ 954029 w 1941434"/>
              <a:gd name="connsiteY16-826" fmla="*/ 65108 h 1283495"/>
              <a:gd name="connsiteX17-827" fmla="*/ 945771 w 1941434"/>
              <a:gd name="connsiteY17-828" fmla="*/ 23530 h 1283495"/>
              <a:gd name="connsiteX0-829" fmla="*/ 946469 w 1942132"/>
              <a:gd name="connsiteY0-830" fmla="*/ 23530 h 1283495"/>
              <a:gd name="connsiteX1-831" fmla="*/ 981673 w 1942132"/>
              <a:gd name="connsiteY1-832" fmla="*/ 0 h 1283495"/>
              <a:gd name="connsiteX2-833" fmla="*/ 1904088 w 1942132"/>
              <a:gd name="connsiteY2-834" fmla="*/ 0 h 1283495"/>
              <a:gd name="connsiteX3-835" fmla="*/ 1942132 w 1942132"/>
              <a:gd name="connsiteY3-836" fmla="*/ 38107 h 1283495"/>
              <a:gd name="connsiteX4-837" fmla="*/ 1942132 w 1942132"/>
              <a:gd name="connsiteY4-838" fmla="*/ 960540 h 1283495"/>
              <a:gd name="connsiteX5-839" fmla="*/ 1918581 w 1942132"/>
              <a:gd name="connsiteY5-840" fmla="*/ 995690 h 1283495"/>
              <a:gd name="connsiteX6-841" fmla="*/ 1877053 w 1942132"/>
              <a:gd name="connsiteY6-842" fmla="*/ 987434 h 1283495"/>
              <a:gd name="connsiteX7-843" fmla="*/ 1819271 w 1942132"/>
              <a:gd name="connsiteY7-844" fmla="*/ 929652 h 1283495"/>
              <a:gd name="connsiteX8-845" fmla="*/ 1765189 w 1942132"/>
              <a:gd name="connsiteY8-846" fmla="*/ 929787 h 1283495"/>
              <a:gd name="connsiteX9-847" fmla="*/ 1427081 w 1942132"/>
              <a:gd name="connsiteY9-848" fmla="*/ 1272148 h 1283495"/>
              <a:gd name="connsiteX10-849" fmla="*/ 1399955 w 1942132"/>
              <a:gd name="connsiteY10-850" fmla="*/ 1283495 h 1283495"/>
              <a:gd name="connsiteX11-851" fmla="*/ 35897 w 1942132"/>
              <a:gd name="connsiteY11-852" fmla="*/ 1283495 h 1283495"/>
              <a:gd name="connsiteX12-853" fmla="*/ 885 w 1942132"/>
              <a:gd name="connsiteY12-854" fmla="*/ 1260348 h 1283495"/>
              <a:gd name="connsiteX13-855" fmla="*/ 8420 w 1942132"/>
              <a:gd name="connsiteY13-856" fmla="*/ 1219033 h 1283495"/>
              <a:gd name="connsiteX14-857" fmla="*/ 1010373 w 1942132"/>
              <a:gd name="connsiteY14-858" fmla="*/ 173517 h 1283495"/>
              <a:gd name="connsiteX15-859" fmla="*/ 1009831 w 1942132"/>
              <a:gd name="connsiteY15-860" fmla="*/ 120212 h 1283495"/>
              <a:gd name="connsiteX16-861" fmla="*/ 954727 w 1942132"/>
              <a:gd name="connsiteY16-862" fmla="*/ 65108 h 1283495"/>
              <a:gd name="connsiteX17-863" fmla="*/ 946469 w 1942132"/>
              <a:gd name="connsiteY17-864" fmla="*/ 23530 h 1283495"/>
              <a:gd name="connsiteX0-865" fmla="*/ 948287 w 1943950"/>
              <a:gd name="connsiteY0-866" fmla="*/ 23530 h 1283495"/>
              <a:gd name="connsiteX1-867" fmla="*/ 983491 w 1943950"/>
              <a:gd name="connsiteY1-868" fmla="*/ 0 h 1283495"/>
              <a:gd name="connsiteX2-869" fmla="*/ 1905906 w 1943950"/>
              <a:gd name="connsiteY2-870" fmla="*/ 0 h 1283495"/>
              <a:gd name="connsiteX3-871" fmla="*/ 1943950 w 1943950"/>
              <a:gd name="connsiteY3-872" fmla="*/ 38107 h 1283495"/>
              <a:gd name="connsiteX4-873" fmla="*/ 1943950 w 1943950"/>
              <a:gd name="connsiteY4-874" fmla="*/ 960540 h 1283495"/>
              <a:gd name="connsiteX5-875" fmla="*/ 1920399 w 1943950"/>
              <a:gd name="connsiteY5-876" fmla="*/ 995690 h 1283495"/>
              <a:gd name="connsiteX6-877" fmla="*/ 1878871 w 1943950"/>
              <a:gd name="connsiteY6-878" fmla="*/ 987434 h 1283495"/>
              <a:gd name="connsiteX7-879" fmla="*/ 1821089 w 1943950"/>
              <a:gd name="connsiteY7-880" fmla="*/ 929652 h 1283495"/>
              <a:gd name="connsiteX8-881" fmla="*/ 1767007 w 1943950"/>
              <a:gd name="connsiteY8-882" fmla="*/ 929787 h 1283495"/>
              <a:gd name="connsiteX9-883" fmla="*/ 1428899 w 1943950"/>
              <a:gd name="connsiteY9-884" fmla="*/ 1272148 h 1283495"/>
              <a:gd name="connsiteX10-885" fmla="*/ 1401773 w 1943950"/>
              <a:gd name="connsiteY10-886" fmla="*/ 1283495 h 1283495"/>
              <a:gd name="connsiteX11-887" fmla="*/ 37715 w 1943950"/>
              <a:gd name="connsiteY11-888" fmla="*/ 1283495 h 1283495"/>
              <a:gd name="connsiteX12-889" fmla="*/ 2703 w 1943950"/>
              <a:gd name="connsiteY12-890" fmla="*/ 1260348 h 1283495"/>
              <a:gd name="connsiteX13-891" fmla="*/ 10238 w 1943950"/>
              <a:gd name="connsiteY13-892" fmla="*/ 1219033 h 1283495"/>
              <a:gd name="connsiteX14-893" fmla="*/ 1012191 w 1943950"/>
              <a:gd name="connsiteY14-894" fmla="*/ 173517 h 1283495"/>
              <a:gd name="connsiteX15-895" fmla="*/ 1011649 w 1943950"/>
              <a:gd name="connsiteY15-896" fmla="*/ 120212 h 1283495"/>
              <a:gd name="connsiteX16-897" fmla="*/ 956545 w 1943950"/>
              <a:gd name="connsiteY16-898" fmla="*/ 65108 h 1283495"/>
              <a:gd name="connsiteX17-899" fmla="*/ 948287 w 1943950"/>
              <a:gd name="connsiteY17-900" fmla="*/ 23530 h 1283495"/>
              <a:gd name="connsiteX0-901" fmla="*/ 948287 w 1943950"/>
              <a:gd name="connsiteY0-902" fmla="*/ 23530 h 1283495"/>
              <a:gd name="connsiteX1-903" fmla="*/ 983491 w 1943950"/>
              <a:gd name="connsiteY1-904" fmla="*/ 0 h 1283495"/>
              <a:gd name="connsiteX2-905" fmla="*/ 1905906 w 1943950"/>
              <a:gd name="connsiteY2-906" fmla="*/ 0 h 1283495"/>
              <a:gd name="connsiteX3-907" fmla="*/ 1943950 w 1943950"/>
              <a:gd name="connsiteY3-908" fmla="*/ 38107 h 1283495"/>
              <a:gd name="connsiteX4-909" fmla="*/ 1943950 w 1943950"/>
              <a:gd name="connsiteY4-910" fmla="*/ 960540 h 1283495"/>
              <a:gd name="connsiteX5-911" fmla="*/ 1920399 w 1943950"/>
              <a:gd name="connsiteY5-912" fmla="*/ 995690 h 1283495"/>
              <a:gd name="connsiteX6-913" fmla="*/ 1878871 w 1943950"/>
              <a:gd name="connsiteY6-914" fmla="*/ 987434 h 1283495"/>
              <a:gd name="connsiteX7-915" fmla="*/ 1821089 w 1943950"/>
              <a:gd name="connsiteY7-916" fmla="*/ 929652 h 1283495"/>
              <a:gd name="connsiteX8-917" fmla="*/ 1767007 w 1943950"/>
              <a:gd name="connsiteY8-918" fmla="*/ 929787 h 1283495"/>
              <a:gd name="connsiteX9-919" fmla="*/ 1428899 w 1943950"/>
              <a:gd name="connsiteY9-920" fmla="*/ 1272148 h 1283495"/>
              <a:gd name="connsiteX10-921" fmla="*/ 1401773 w 1943950"/>
              <a:gd name="connsiteY10-922" fmla="*/ 1283495 h 1283495"/>
              <a:gd name="connsiteX11-923" fmla="*/ 37715 w 1943950"/>
              <a:gd name="connsiteY11-924" fmla="*/ 1283495 h 1283495"/>
              <a:gd name="connsiteX12-925" fmla="*/ 2703 w 1943950"/>
              <a:gd name="connsiteY12-926" fmla="*/ 1260348 h 1283495"/>
              <a:gd name="connsiteX13-927" fmla="*/ 10238 w 1943950"/>
              <a:gd name="connsiteY13-928" fmla="*/ 1219033 h 1283495"/>
              <a:gd name="connsiteX14-929" fmla="*/ 1012191 w 1943950"/>
              <a:gd name="connsiteY14-930" fmla="*/ 173517 h 1283495"/>
              <a:gd name="connsiteX15-931" fmla="*/ 1011649 w 1943950"/>
              <a:gd name="connsiteY15-932" fmla="*/ 120212 h 1283495"/>
              <a:gd name="connsiteX16-933" fmla="*/ 956545 w 1943950"/>
              <a:gd name="connsiteY16-934" fmla="*/ 65108 h 1283495"/>
              <a:gd name="connsiteX17-935" fmla="*/ 948287 w 1943950"/>
              <a:gd name="connsiteY17-936" fmla="*/ 23530 h 1283495"/>
              <a:gd name="connsiteX0-937" fmla="*/ 948287 w 1943950"/>
              <a:gd name="connsiteY0-938" fmla="*/ 23530 h 1283495"/>
              <a:gd name="connsiteX1-939" fmla="*/ 983491 w 1943950"/>
              <a:gd name="connsiteY1-940" fmla="*/ 0 h 1283495"/>
              <a:gd name="connsiteX2-941" fmla="*/ 1905906 w 1943950"/>
              <a:gd name="connsiteY2-942" fmla="*/ 0 h 1283495"/>
              <a:gd name="connsiteX3-943" fmla="*/ 1943950 w 1943950"/>
              <a:gd name="connsiteY3-944" fmla="*/ 38107 h 1283495"/>
              <a:gd name="connsiteX4-945" fmla="*/ 1943950 w 1943950"/>
              <a:gd name="connsiteY4-946" fmla="*/ 960540 h 1283495"/>
              <a:gd name="connsiteX5-947" fmla="*/ 1920399 w 1943950"/>
              <a:gd name="connsiteY5-948" fmla="*/ 995690 h 1283495"/>
              <a:gd name="connsiteX6-949" fmla="*/ 1878871 w 1943950"/>
              <a:gd name="connsiteY6-950" fmla="*/ 987434 h 1283495"/>
              <a:gd name="connsiteX7-951" fmla="*/ 1821089 w 1943950"/>
              <a:gd name="connsiteY7-952" fmla="*/ 929652 h 1283495"/>
              <a:gd name="connsiteX8-953" fmla="*/ 1767007 w 1943950"/>
              <a:gd name="connsiteY8-954" fmla="*/ 929787 h 1283495"/>
              <a:gd name="connsiteX9-955" fmla="*/ 1428899 w 1943950"/>
              <a:gd name="connsiteY9-956" fmla="*/ 1272148 h 1283495"/>
              <a:gd name="connsiteX10-957" fmla="*/ 1401773 w 1943950"/>
              <a:gd name="connsiteY10-958" fmla="*/ 1283495 h 1283495"/>
              <a:gd name="connsiteX11-959" fmla="*/ 37715 w 1943950"/>
              <a:gd name="connsiteY11-960" fmla="*/ 1283495 h 1283495"/>
              <a:gd name="connsiteX12-961" fmla="*/ 2703 w 1943950"/>
              <a:gd name="connsiteY12-962" fmla="*/ 1260348 h 1283495"/>
              <a:gd name="connsiteX13-963" fmla="*/ 10238 w 1943950"/>
              <a:gd name="connsiteY13-964" fmla="*/ 1219033 h 1283495"/>
              <a:gd name="connsiteX14-965" fmla="*/ 1012191 w 1943950"/>
              <a:gd name="connsiteY14-966" fmla="*/ 173517 h 1283495"/>
              <a:gd name="connsiteX15-967" fmla="*/ 1011649 w 1943950"/>
              <a:gd name="connsiteY15-968" fmla="*/ 120212 h 1283495"/>
              <a:gd name="connsiteX16-969" fmla="*/ 956545 w 1943950"/>
              <a:gd name="connsiteY16-970" fmla="*/ 65108 h 1283495"/>
              <a:gd name="connsiteX17-971" fmla="*/ 948287 w 1943950"/>
              <a:gd name="connsiteY17-972" fmla="*/ 23530 h 1283495"/>
              <a:gd name="connsiteX0-973" fmla="*/ 948287 w 1943950"/>
              <a:gd name="connsiteY0-974" fmla="*/ 23530 h 1283495"/>
              <a:gd name="connsiteX1-975" fmla="*/ 983491 w 1943950"/>
              <a:gd name="connsiteY1-976" fmla="*/ 0 h 1283495"/>
              <a:gd name="connsiteX2-977" fmla="*/ 1905906 w 1943950"/>
              <a:gd name="connsiteY2-978" fmla="*/ 0 h 1283495"/>
              <a:gd name="connsiteX3-979" fmla="*/ 1943950 w 1943950"/>
              <a:gd name="connsiteY3-980" fmla="*/ 38107 h 1283495"/>
              <a:gd name="connsiteX4-981" fmla="*/ 1943950 w 1943950"/>
              <a:gd name="connsiteY4-982" fmla="*/ 960540 h 1283495"/>
              <a:gd name="connsiteX5-983" fmla="*/ 1920399 w 1943950"/>
              <a:gd name="connsiteY5-984" fmla="*/ 995690 h 1283495"/>
              <a:gd name="connsiteX6-985" fmla="*/ 1878871 w 1943950"/>
              <a:gd name="connsiteY6-986" fmla="*/ 987434 h 1283495"/>
              <a:gd name="connsiteX7-987" fmla="*/ 1821089 w 1943950"/>
              <a:gd name="connsiteY7-988" fmla="*/ 929652 h 1283495"/>
              <a:gd name="connsiteX8-989" fmla="*/ 1767007 w 1943950"/>
              <a:gd name="connsiteY8-990" fmla="*/ 929787 h 1283495"/>
              <a:gd name="connsiteX9-991" fmla="*/ 1428899 w 1943950"/>
              <a:gd name="connsiteY9-992" fmla="*/ 1272148 h 1283495"/>
              <a:gd name="connsiteX10-993" fmla="*/ 1401773 w 1943950"/>
              <a:gd name="connsiteY10-994" fmla="*/ 1283495 h 1283495"/>
              <a:gd name="connsiteX11-995" fmla="*/ 37715 w 1943950"/>
              <a:gd name="connsiteY11-996" fmla="*/ 1283495 h 1283495"/>
              <a:gd name="connsiteX12-997" fmla="*/ 2703 w 1943950"/>
              <a:gd name="connsiteY12-998" fmla="*/ 1260348 h 1283495"/>
              <a:gd name="connsiteX13-999" fmla="*/ 10238 w 1943950"/>
              <a:gd name="connsiteY13-1000" fmla="*/ 1219033 h 1283495"/>
              <a:gd name="connsiteX14-1001" fmla="*/ 1012191 w 1943950"/>
              <a:gd name="connsiteY14-1002" fmla="*/ 173517 h 1283495"/>
              <a:gd name="connsiteX15-1003" fmla="*/ 1011649 w 1943950"/>
              <a:gd name="connsiteY15-1004" fmla="*/ 120212 h 1283495"/>
              <a:gd name="connsiteX16-1005" fmla="*/ 956545 w 1943950"/>
              <a:gd name="connsiteY16-1006" fmla="*/ 65108 h 1283495"/>
              <a:gd name="connsiteX17-1007" fmla="*/ 948287 w 1943950"/>
              <a:gd name="connsiteY17-1008" fmla="*/ 23530 h 1283495"/>
              <a:gd name="connsiteX0-1009" fmla="*/ 948287 w 1943950"/>
              <a:gd name="connsiteY0-1010" fmla="*/ 23530 h 1283495"/>
              <a:gd name="connsiteX1-1011" fmla="*/ 983491 w 1943950"/>
              <a:gd name="connsiteY1-1012" fmla="*/ 0 h 1283495"/>
              <a:gd name="connsiteX2-1013" fmla="*/ 1905906 w 1943950"/>
              <a:gd name="connsiteY2-1014" fmla="*/ 0 h 1283495"/>
              <a:gd name="connsiteX3-1015" fmla="*/ 1943950 w 1943950"/>
              <a:gd name="connsiteY3-1016" fmla="*/ 38107 h 1283495"/>
              <a:gd name="connsiteX4-1017" fmla="*/ 1943950 w 1943950"/>
              <a:gd name="connsiteY4-1018" fmla="*/ 960540 h 1283495"/>
              <a:gd name="connsiteX5-1019" fmla="*/ 1920399 w 1943950"/>
              <a:gd name="connsiteY5-1020" fmla="*/ 995690 h 1283495"/>
              <a:gd name="connsiteX6-1021" fmla="*/ 1878871 w 1943950"/>
              <a:gd name="connsiteY6-1022" fmla="*/ 987434 h 1283495"/>
              <a:gd name="connsiteX7-1023" fmla="*/ 1821089 w 1943950"/>
              <a:gd name="connsiteY7-1024" fmla="*/ 929652 h 1283495"/>
              <a:gd name="connsiteX8-1025" fmla="*/ 1767007 w 1943950"/>
              <a:gd name="connsiteY8-1026" fmla="*/ 929787 h 1283495"/>
              <a:gd name="connsiteX9-1027" fmla="*/ 1428899 w 1943950"/>
              <a:gd name="connsiteY9-1028" fmla="*/ 1272148 h 1283495"/>
              <a:gd name="connsiteX10-1029" fmla="*/ 1401773 w 1943950"/>
              <a:gd name="connsiteY10-1030" fmla="*/ 1283495 h 1283495"/>
              <a:gd name="connsiteX11-1031" fmla="*/ 37715 w 1943950"/>
              <a:gd name="connsiteY11-1032" fmla="*/ 1283495 h 1283495"/>
              <a:gd name="connsiteX12-1033" fmla="*/ 2703 w 1943950"/>
              <a:gd name="connsiteY12-1034" fmla="*/ 1260348 h 1283495"/>
              <a:gd name="connsiteX13-1035" fmla="*/ 10238 w 1943950"/>
              <a:gd name="connsiteY13-1036" fmla="*/ 1219033 h 1283495"/>
              <a:gd name="connsiteX14-1037" fmla="*/ 1012191 w 1943950"/>
              <a:gd name="connsiteY14-1038" fmla="*/ 173517 h 1283495"/>
              <a:gd name="connsiteX15-1039" fmla="*/ 1011649 w 1943950"/>
              <a:gd name="connsiteY15-1040" fmla="*/ 120212 h 1283495"/>
              <a:gd name="connsiteX16-1041" fmla="*/ 956545 w 1943950"/>
              <a:gd name="connsiteY16-1042" fmla="*/ 65108 h 1283495"/>
              <a:gd name="connsiteX17-1043" fmla="*/ 948287 w 1943950"/>
              <a:gd name="connsiteY17-1044" fmla="*/ 23530 h 1283495"/>
              <a:gd name="connsiteX0-1045" fmla="*/ 948287 w 1943950"/>
              <a:gd name="connsiteY0-1046" fmla="*/ 23530 h 1283495"/>
              <a:gd name="connsiteX1-1047" fmla="*/ 983491 w 1943950"/>
              <a:gd name="connsiteY1-1048" fmla="*/ 0 h 1283495"/>
              <a:gd name="connsiteX2-1049" fmla="*/ 1905906 w 1943950"/>
              <a:gd name="connsiteY2-1050" fmla="*/ 0 h 1283495"/>
              <a:gd name="connsiteX3-1051" fmla="*/ 1943950 w 1943950"/>
              <a:gd name="connsiteY3-1052" fmla="*/ 38107 h 1283495"/>
              <a:gd name="connsiteX4-1053" fmla="*/ 1943950 w 1943950"/>
              <a:gd name="connsiteY4-1054" fmla="*/ 960540 h 1283495"/>
              <a:gd name="connsiteX5-1055" fmla="*/ 1920399 w 1943950"/>
              <a:gd name="connsiteY5-1056" fmla="*/ 995690 h 1283495"/>
              <a:gd name="connsiteX6-1057" fmla="*/ 1878871 w 1943950"/>
              <a:gd name="connsiteY6-1058" fmla="*/ 987434 h 1283495"/>
              <a:gd name="connsiteX7-1059" fmla="*/ 1821089 w 1943950"/>
              <a:gd name="connsiteY7-1060" fmla="*/ 929652 h 1283495"/>
              <a:gd name="connsiteX8-1061" fmla="*/ 1767007 w 1943950"/>
              <a:gd name="connsiteY8-1062" fmla="*/ 929787 h 1283495"/>
              <a:gd name="connsiteX9-1063" fmla="*/ 1428899 w 1943950"/>
              <a:gd name="connsiteY9-1064" fmla="*/ 1272148 h 1283495"/>
              <a:gd name="connsiteX10-1065" fmla="*/ 1401773 w 1943950"/>
              <a:gd name="connsiteY10-1066" fmla="*/ 1283495 h 1283495"/>
              <a:gd name="connsiteX11-1067" fmla="*/ 37715 w 1943950"/>
              <a:gd name="connsiteY11-1068" fmla="*/ 1283495 h 1283495"/>
              <a:gd name="connsiteX12-1069" fmla="*/ 2703 w 1943950"/>
              <a:gd name="connsiteY12-1070" fmla="*/ 1260348 h 1283495"/>
              <a:gd name="connsiteX13-1071" fmla="*/ 10238 w 1943950"/>
              <a:gd name="connsiteY13-1072" fmla="*/ 1219033 h 1283495"/>
              <a:gd name="connsiteX14-1073" fmla="*/ 1012191 w 1943950"/>
              <a:gd name="connsiteY14-1074" fmla="*/ 173517 h 1283495"/>
              <a:gd name="connsiteX15-1075" fmla="*/ 1011649 w 1943950"/>
              <a:gd name="connsiteY15-1076" fmla="*/ 120212 h 1283495"/>
              <a:gd name="connsiteX16-1077" fmla="*/ 956545 w 1943950"/>
              <a:gd name="connsiteY16-1078" fmla="*/ 65108 h 1283495"/>
              <a:gd name="connsiteX17-1079" fmla="*/ 948287 w 1943950"/>
              <a:gd name="connsiteY17-1080" fmla="*/ 23530 h 1283495"/>
              <a:gd name="connsiteX0-1081" fmla="*/ 948287 w 1943950"/>
              <a:gd name="connsiteY0-1082" fmla="*/ 23530 h 1283495"/>
              <a:gd name="connsiteX1-1083" fmla="*/ 983491 w 1943950"/>
              <a:gd name="connsiteY1-1084" fmla="*/ 0 h 1283495"/>
              <a:gd name="connsiteX2-1085" fmla="*/ 1905906 w 1943950"/>
              <a:gd name="connsiteY2-1086" fmla="*/ 0 h 1283495"/>
              <a:gd name="connsiteX3-1087" fmla="*/ 1943950 w 1943950"/>
              <a:gd name="connsiteY3-1088" fmla="*/ 38107 h 1283495"/>
              <a:gd name="connsiteX4-1089" fmla="*/ 1943950 w 1943950"/>
              <a:gd name="connsiteY4-1090" fmla="*/ 960540 h 1283495"/>
              <a:gd name="connsiteX5-1091" fmla="*/ 1920399 w 1943950"/>
              <a:gd name="connsiteY5-1092" fmla="*/ 995690 h 1283495"/>
              <a:gd name="connsiteX6-1093" fmla="*/ 1878871 w 1943950"/>
              <a:gd name="connsiteY6-1094" fmla="*/ 987434 h 1283495"/>
              <a:gd name="connsiteX7-1095" fmla="*/ 1821089 w 1943950"/>
              <a:gd name="connsiteY7-1096" fmla="*/ 929652 h 1283495"/>
              <a:gd name="connsiteX8-1097" fmla="*/ 1767007 w 1943950"/>
              <a:gd name="connsiteY8-1098" fmla="*/ 929787 h 1283495"/>
              <a:gd name="connsiteX9-1099" fmla="*/ 1428899 w 1943950"/>
              <a:gd name="connsiteY9-1100" fmla="*/ 1272148 h 1283495"/>
              <a:gd name="connsiteX10-1101" fmla="*/ 1401773 w 1943950"/>
              <a:gd name="connsiteY10-1102" fmla="*/ 1283495 h 1283495"/>
              <a:gd name="connsiteX11-1103" fmla="*/ 37715 w 1943950"/>
              <a:gd name="connsiteY11-1104" fmla="*/ 1283495 h 1283495"/>
              <a:gd name="connsiteX12-1105" fmla="*/ 2703 w 1943950"/>
              <a:gd name="connsiteY12-1106" fmla="*/ 1260348 h 1283495"/>
              <a:gd name="connsiteX13-1107" fmla="*/ 10238 w 1943950"/>
              <a:gd name="connsiteY13-1108" fmla="*/ 1219033 h 1283495"/>
              <a:gd name="connsiteX14-1109" fmla="*/ 1012191 w 1943950"/>
              <a:gd name="connsiteY14-1110" fmla="*/ 173517 h 1283495"/>
              <a:gd name="connsiteX15-1111" fmla="*/ 1011649 w 1943950"/>
              <a:gd name="connsiteY15-1112" fmla="*/ 120212 h 1283495"/>
              <a:gd name="connsiteX16-1113" fmla="*/ 956545 w 1943950"/>
              <a:gd name="connsiteY16-1114" fmla="*/ 65108 h 1283495"/>
              <a:gd name="connsiteX17-1115" fmla="*/ 948287 w 1943950"/>
              <a:gd name="connsiteY17-1116" fmla="*/ 23530 h 1283495"/>
              <a:gd name="connsiteX0-1117" fmla="*/ 948287 w 1943950"/>
              <a:gd name="connsiteY0-1118" fmla="*/ 23530 h 1283495"/>
              <a:gd name="connsiteX1-1119" fmla="*/ 983491 w 1943950"/>
              <a:gd name="connsiteY1-1120" fmla="*/ 0 h 1283495"/>
              <a:gd name="connsiteX2-1121" fmla="*/ 1905906 w 1943950"/>
              <a:gd name="connsiteY2-1122" fmla="*/ 0 h 1283495"/>
              <a:gd name="connsiteX3-1123" fmla="*/ 1943950 w 1943950"/>
              <a:gd name="connsiteY3-1124" fmla="*/ 38107 h 1283495"/>
              <a:gd name="connsiteX4-1125" fmla="*/ 1943950 w 1943950"/>
              <a:gd name="connsiteY4-1126" fmla="*/ 960540 h 1283495"/>
              <a:gd name="connsiteX5-1127" fmla="*/ 1920399 w 1943950"/>
              <a:gd name="connsiteY5-1128" fmla="*/ 995690 h 1283495"/>
              <a:gd name="connsiteX6-1129" fmla="*/ 1878871 w 1943950"/>
              <a:gd name="connsiteY6-1130" fmla="*/ 987434 h 1283495"/>
              <a:gd name="connsiteX7-1131" fmla="*/ 1821089 w 1943950"/>
              <a:gd name="connsiteY7-1132" fmla="*/ 929652 h 1283495"/>
              <a:gd name="connsiteX8-1133" fmla="*/ 1767007 w 1943950"/>
              <a:gd name="connsiteY8-1134" fmla="*/ 929787 h 1283495"/>
              <a:gd name="connsiteX9-1135" fmla="*/ 1428899 w 1943950"/>
              <a:gd name="connsiteY9-1136" fmla="*/ 1272148 h 1283495"/>
              <a:gd name="connsiteX10-1137" fmla="*/ 1401773 w 1943950"/>
              <a:gd name="connsiteY10-1138" fmla="*/ 1283495 h 1283495"/>
              <a:gd name="connsiteX11-1139" fmla="*/ 37715 w 1943950"/>
              <a:gd name="connsiteY11-1140" fmla="*/ 1283495 h 1283495"/>
              <a:gd name="connsiteX12-1141" fmla="*/ 2703 w 1943950"/>
              <a:gd name="connsiteY12-1142" fmla="*/ 1260348 h 1283495"/>
              <a:gd name="connsiteX13-1143" fmla="*/ 10238 w 1943950"/>
              <a:gd name="connsiteY13-1144" fmla="*/ 1219033 h 1283495"/>
              <a:gd name="connsiteX14-1145" fmla="*/ 1012191 w 1943950"/>
              <a:gd name="connsiteY14-1146" fmla="*/ 173517 h 1283495"/>
              <a:gd name="connsiteX15-1147" fmla="*/ 1011649 w 1943950"/>
              <a:gd name="connsiteY15-1148" fmla="*/ 120212 h 1283495"/>
              <a:gd name="connsiteX16-1149" fmla="*/ 956545 w 1943950"/>
              <a:gd name="connsiteY16-1150" fmla="*/ 65108 h 1283495"/>
              <a:gd name="connsiteX17-1151" fmla="*/ 948287 w 1943950"/>
              <a:gd name="connsiteY17-1152" fmla="*/ 23530 h 12834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943950" h="1283495">
                <a:moveTo>
                  <a:pt x="948287" y="23530"/>
                </a:moveTo>
                <a:cubicBezTo>
                  <a:pt x="953755" y="10319"/>
                  <a:pt x="969194" y="1"/>
                  <a:pt x="983491" y="0"/>
                </a:cubicBezTo>
                <a:cubicBezTo>
                  <a:pt x="997788" y="1"/>
                  <a:pt x="1883585" y="1"/>
                  <a:pt x="1905906" y="0"/>
                </a:cubicBezTo>
                <a:cubicBezTo>
                  <a:pt x="1928228" y="1"/>
                  <a:pt x="1943950" y="15786"/>
                  <a:pt x="1943950" y="38107"/>
                </a:cubicBezTo>
                <a:cubicBezTo>
                  <a:pt x="1943950" y="60429"/>
                  <a:pt x="1943950" y="946245"/>
                  <a:pt x="1943950" y="960540"/>
                </a:cubicBezTo>
                <a:cubicBezTo>
                  <a:pt x="1943950" y="974838"/>
                  <a:pt x="1933606" y="990217"/>
                  <a:pt x="1920399" y="995690"/>
                </a:cubicBezTo>
                <a:cubicBezTo>
                  <a:pt x="1907192" y="1001165"/>
                  <a:pt x="1888980" y="997544"/>
                  <a:pt x="1878871" y="987434"/>
                </a:cubicBezTo>
                <a:cubicBezTo>
                  <a:pt x="1868762" y="977325"/>
                  <a:pt x="1836949" y="945513"/>
                  <a:pt x="1821089" y="929652"/>
                </a:cubicBezTo>
                <a:cubicBezTo>
                  <a:pt x="1805230" y="913793"/>
                  <a:pt x="1782767" y="913830"/>
                  <a:pt x="1767007" y="929787"/>
                </a:cubicBezTo>
                <a:cubicBezTo>
                  <a:pt x="1751246" y="945747"/>
                  <a:pt x="1436154" y="1264803"/>
                  <a:pt x="1428899" y="1272148"/>
                </a:cubicBezTo>
                <a:cubicBezTo>
                  <a:pt x="1421644" y="1279495"/>
                  <a:pt x="1412098" y="1283496"/>
                  <a:pt x="1401773" y="1283495"/>
                </a:cubicBezTo>
                <a:cubicBezTo>
                  <a:pt x="1391448" y="1283496"/>
                  <a:pt x="51905" y="1283496"/>
                  <a:pt x="37715" y="1283495"/>
                </a:cubicBezTo>
                <a:cubicBezTo>
                  <a:pt x="23524" y="1283496"/>
                  <a:pt x="8273" y="1273401"/>
                  <a:pt x="2703" y="1260348"/>
                </a:cubicBezTo>
                <a:cubicBezTo>
                  <a:pt x="-2866" y="1247297"/>
                  <a:pt x="420" y="1229279"/>
                  <a:pt x="10238" y="1219033"/>
                </a:cubicBezTo>
                <a:cubicBezTo>
                  <a:pt x="20057" y="1208788"/>
                  <a:pt x="997013" y="189355"/>
                  <a:pt x="1012191" y="173517"/>
                </a:cubicBezTo>
                <a:cubicBezTo>
                  <a:pt x="1027369" y="157680"/>
                  <a:pt x="1027160" y="135724"/>
                  <a:pt x="1011649" y="120212"/>
                </a:cubicBezTo>
                <a:cubicBezTo>
                  <a:pt x="996137" y="104701"/>
                  <a:pt x="966655" y="75219"/>
                  <a:pt x="956545" y="65108"/>
                </a:cubicBezTo>
                <a:cubicBezTo>
                  <a:pt x="946436" y="55000"/>
                  <a:pt x="942820" y="36740"/>
                  <a:pt x="948287" y="23530"/>
                </a:cubicBezTo>
                <a:close/>
              </a:path>
            </a:pathLst>
          </a:custGeom>
          <a:gradFill>
            <a:gsLst>
              <a:gs pos="0">
                <a:schemeClr val="accent1">
                  <a:alpha val="100000"/>
                </a:schemeClr>
              </a:gs>
              <a:gs pos="90000">
                <a:schemeClr val="accent1">
                  <a:lumMod val="60000"/>
                  <a:lumOff val="40000"/>
                  <a:alpha val="100000"/>
                </a:schemeClr>
              </a:gs>
            </a:gsLst>
            <a:lin ang="18900000" scaled="0"/>
          </a:gradFill>
          <a:ln w="9525" cap="flat">
            <a:noFill/>
            <a:prstDash val="solid"/>
            <a:miter/>
          </a:ln>
          <a:effectLst>
            <a:outerShdw blurRad="63500" dist="38100" dir="8100000" algn="tr" rotWithShape="0">
              <a:schemeClr val="accent1">
                <a:alpha val="20000"/>
              </a:schemeClr>
            </a:outerShdw>
          </a:effectLst>
        </p:spPr>
        <p:txBody>
          <a:bodyPr rot="0" spcFirstLastPara="0" vertOverflow="overflow" horzOverflow="overflow" vert="horz" wrap="none" lIns="728373" tIns="30504" rIns="121484" bIns="30504"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spcAft>
                <a:spcPct val="0"/>
              </a:spcAft>
            </a:pPr>
            <a:r>
              <a:rPr lang="en-US" altLang="zh-CN" sz="1600" b="1">
                <a:solidFill>
                  <a:srgbClr val="FFFFFF"/>
                </a:solidFill>
                <a:latin typeface="微软雅黑" panose="020B0503020204020204" charset="-122"/>
                <a:ea typeface="微软雅黑" panose="020B0503020204020204" charset="-122"/>
                <a:cs typeface="+mn-ea"/>
                <a:sym typeface="+mn-ea"/>
              </a:rPr>
              <a:t>01</a:t>
            </a:r>
          </a:p>
        </p:txBody>
      </p:sp>
      <p:sp>
        <p:nvSpPr>
          <p:cNvPr id="43" name="椭圆 42"/>
          <p:cNvSpPr/>
          <p:nvPr>
            <p:custDataLst>
              <p:tags r:id="rId3"/>
            </p:custDataLst>
          </p:nvPr>
        </p:nvSpPr>
        <p:spPr>
          <a:xfrm>
            <a:off x="2785745" y="3943985"/>
            <a:ext cx="156210" cy="1651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20000"/>
          </a:bodyPr>
          <a:lstStyle/>
          <a:p>
            <a:pPr algn="ctr"/>
            <a:endParaRPr lang="zh-CN" altLang="en-US" sz="500">
              <a:solidFill>
                <a:schemeClr val="lt1"/>
              </a:solidFill>
              <a:latin typeface="微软雅黑" panose="020B0503020204020204" charset="-122"/>
              <a:ea typeface="微软雅黑" panose="020B0503020204020204" charset="-122"/>
            </a:endParaRPr>
          </a:p>
        </p:txBody>
      </p:sp>
      <p:sp>
        <p:nvSpPr>
          <p:cNvPr id="8" name="椭圆 7"/>
          <p:cNvSpPr/>
          <p:nvPr>
            <p:custDataLst>
              <p:tags r:id="rId4"/>
            </p:custDataLst>
          </p:nvPr>
        </p:nvSpPr>
        <p:spPr>
          <a:xfrm rot="5400000">
            <a:off x="2833370" y="3997960"/>
            <a:ext cx="60325" cy="571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sz="500">
              <a:solidFill>
                <a:schemeClr val="lt1"/>
              </a:solidFill>
              <a:latin typeface="微软雅黑" panose="020B0503020204020204" charset="-122"/>
              <a:ea typeface="微软雅黑" panose="020B0503020204020204" charset="-122"/>
            </a:endParaRPr>
          </a:p>
        </p:txBody>
      </p:sp>
      <p:cxnSp>
        <p:nvCxnSpPr>
          <p:cNvPr id="45" name="直接连接符 44"/>
          <p:cNvCxnSpPr/>
          <p:nvPr>
            <p:custDataLst>
              <p:tags r:id="rId5"/>
            </p:custDataLst>
          </p:nvPr>
        </p:nvCxnSpPr>
        <p:spPr>
          <a:xfrm>
            <a:off x="2863850" y="4048125"/>
            <a:ext cx="5715" cy="699135"/>
          </a:xfrm>
          <a:prstGeom prst="line">
            <a:avLst/>
          </a:prstGeom>
          <a:ln w="317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47" name="矩形 46"/>
          <p:cNvSpPr/>
          <p:nvPr>
            <p:custDataLst>
              <p:tags r:id="rId6"/>
            </p:custDataLst>
          </p:nvPr>
        </p:nvSpPr>
        <p:spPr>
          <a:xfrm>
            <a:off x="1395730" y="3893185"/>
            <a:ext cx="1316990" cy="634365"/>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图像挑路、预处理、模型加载、编解码</a:t>
            </a:r>
            <a:r>
              <a:rPr lang="en-US" altLang="zh-CN"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p>
        </p:txBody>
      </p:sp>
      <p:sp>
        <p:nvSpPr>
          <p:cNvPr id="48" name="任意多边形: 形状 44"/>
          <p:cNvSpPr/>
          <p:nvPr>
            <p:custDataLst>
              <p:tags r:id="rId7"/>
            </p:custDataLst>
          </p:nvPr>
        </p:nvSpPr>
        <p:spPr>
          <a:xfrm>
            <a:off x="3631565" y="4785995"/>
            <a:ext cx="1260475" cy="671195"/>
          </a:xfrm>
          <a:custGeom>
            <a:avLst/>
            <a:gdLst>
              <a:gd name="connsiteX0" fmla="*/ 946969 w 1942632"/>
              <a:gd name="connsiteY0" fmla="*/ 23530 h 1283495"/>
              <a:gd name="connsiteX1" fmla="*/ 982173 w 1942632"/>
              <a:gd name="connsiteY1" fmla="*/ 0 h 1283495"/>
              <a:gd name="connsiteX2" fmla="*/ 1904588 w 1942632"/>
              <a:gd name="connsiteY2" fmla="*/ 0 h 1283495"/>
              <a:gd name="connsiteX3" fmla="*/ 1942632 w 1942632"/>
              <a:gd name="connsiteY3" fmla="*/ 38107 h 1283495"/>
              <a:gd name="connsiteX4" fmla="*/ 1942632 w 1942632"/>
              <a:gd name="connsiteY4" fmla="*/ 960540 h 1283495"/>
              <a:gd name="connsiteX5" fmla="*/ 1919081 w 1942632"/>
              <a:gd name="connsiteY5" fmla="*/ 995690 h 1283495"/>
              <a:gd name="connsiteX6" fmla="*/ 1877553 w 1942632"/>
              <a:gd name="connsiteY6" fmla="*/ 987434 h 1283495"/>
              <a:gd name="connsiteX7" fmla="*/ 1819771 w 1942632"/>
              <a:gd name="connsiteY7" fmla="*/ 929652 h 1283495"/>
              <a:gd name="connsiteX8" fmla="*/ 1765689 w 1942632"/>
              <a:gd name="connsiteY8" fmla="*/ 929787 h 1283495"/>
              <a:gd name="connsiteX9" fmla="*/ 1427581 w 1942632"/>
              <a:gd name="connsiteY9" fmla="*/ 1272148 h 1283495"/>
              <a:gd name="connsiteX10" fmla="*/ 1400455 w 1942632"/>
              <a:gd name="connsiteY10" fmla="*/ 1283495 h 1283495"/>
              <a:gd name="connsiteX11" fmla="*/ 36397 w 1942632"/>
              <a:gd name="connsiteY11" fmla="*/ 1283495 h 1283495"/>
              <a:gd name="connsiteX12" fmla="*/ 1385 w 1942632"/>
              <a:gd name="connsiteY12" fmla="*/ 1260348 h 1283495"/>
              <a:gd name="connsiteX13" fmla="*/ 8920 w 1942632"/>
              <a:gd name="connsiteY13" fmla="*/ 1219033 h 1283495"/>
              <a:gd name="connsiteX14" fmla="*/ 1010873 w 1942632"/>
              <a:gd name="connsiteY14" fmla="*/ 173517 h 1283495"/>
              <a:gd name="connsiteX15" fmla="*/ 1010331 w 1942632"/>
              <a:gd name="connsiteY15" fmla="*/ 120212 h 1283495"/>
              <a:gd name="connsiteX16" fmla="*/ 955227 w 1942632"/>
              <a:gd name="connsiteY16" fmla="*/ 65108 h 1283495"/>
              <a:gd name="connsiteX17" fmla="*/ 946969 w 1942632"/>
              <a:gd name="connsiteY17" fmla="*/ 23530 h 1283495"/>
              <a:gd name="connsiteX0-1" fmla="*/ 946969 w 1942632"/>
              <a:gd name="connsiteY0-2" fmla="*/ 23530 h 1283495"/>
              <a:gd name="connsiteX1-3" fmla="*/ 982173 w 1942632"/>
              <a:gd name="connsiteY1-4" fmla="*/ 0 h 1283495"/>
              <a:gd name="connsiteX2-5" fmla="*/ 1904588 w 1942632"/>
              <a:gd name="connsiteY2-6" fmla="*/ 0 h 1283495"/>
              <a:gd name="connsiteX3-7" fmla="*/ 1942632 w 1942632"/>
              <a:gd name="connsiteY3-8" fmla="*/ 38107 h 1283495"/>
              <a:gd name="connsiteX4-9" fmla="*/ 1942632 w 1942632"/>
              <a:gd name="connsiteY4-10" fmla="*/ 960540 h 1283495"/>
              <a:gd name="connsiteX5-11" fmla="*/ 1919081 w 1942632"/>
              <a:gd name="connsiteY5-12" fmla="*/ 995690 h 1283495"/>
              <a:gd name="connsiteX6-13" fmla="*/ 1877553 w 1942632"/>
              <a:gd name="connsiteY6-14" fmla="*/ 987434 h 1283495"/>
              <a:gd name="connsiteX7-15" fmla="*/ 1819771 w 1942632"/>
              <a:gd name="connsiteY7-16" fmla="*/ 929652 h 1283495"/>
              <a:gd name="connsiteX8-17" fmla="*/ 1765689 w 1942632"/>
              <a:gd name="connsiteY8-18" fmla="*/ 929787 h 1283495"/>
              <a:gd name="connsiteX9-19" fmla="*/ 1427581 w 1942632"/>
              <a:gd name="connsiteY9-20" fmla="*/ 1272148 h 1283495"/>
              <a:gd name="connsiteX10-21" fmla="*/ 1400455 w 1942632"/>
              <a:gd name="connsiteY10-22" fmla="*/ 1283495 h 1283495"/>
              <a:gd name="connsiteX11-23" fmla="*/ 36397 w 1942632"/>
              <a:gd name="connsiteY11-24" fmla="*/ 1283495 h 1283495"/>
              <a:gd name="connsiteX12-25" fmla="*/ 1385 w 1942632"/>
              <a:gd name="connsiteY12-26" fmla="*/ 1260348 h 1283495"/>
              <a:gd name="connsiteX13-27" fmla="*/ 8920 w 1942632"/>
              <a:gd name="connsiteY13-28" fmla="*/ 1219033 h 1283495"/>
              <a:gd name="connsiteX14-29" fmla="*/ 1010873 w 1942632"/>
              <a:gd name="connsiteY14-30" fmla="*/ 173517 h 1283495"/>
              <a:gd name="connsiteX15-31" fmla="*/ 1010331 w 1942632"/>
              <a:gd name="connsiteY15-32" fmla="*/ 120212 h 1283495"/>
              <a:gd name="connsiteX16-33" fmla="*/ 955227 w 1942632"/>
              <a:gd name="connsiteY16-34" fmla="*/ 65108 h 1283495"/>
              <a:gd name="connsiteX17-35" fmla="*/ 946969 w 1942632"/>
              <a:gd name="connsiteY17-36" fmla="*/ 23530 h 1283495"/>
              <a:gd name="connsiteX0-37" fmla="*/ 946969 w 1942632"/>
              <a:gd name="connsiteY0-38" fmla="*/ 23530 h 1283495"/>
              <a:gd name="connsiteX1-39" fmla="*/ 982173 w 1942632"/>
              <a:gd name="connsiteY1-40" fmla="*/ 0 h 1283495"/>
              <a:gd name="connsiteX2-41" fmla="*/ 1904588 w 1942632"/>
              <a:gd name="connsiteY2-42" fmla="*/ 0 h 1283495"/>
              <a:gd name="connsiteX3-43" fmla="*/ 1942632 w 1942632"/>
              <a:gd name="connsiteY3-44" fmla="*/ 38107 h 1283495"/>
              <a:gd name="connsiteX4-45" fmla="*/ 1942632 w 1942632"/>
              <a:gd name="connsiteY4-46" fmla="*/ 960540 h 1283495"/>
              <a:gd name="connsiteX5-47" fmla="*/ 1919081 w 1942632"/>
              <a:gd name="connsiteY5-48" fmla="*/ 995690 h 1283495"/>
              <a:gd name="connsiteX6-49" fmla="*/ 1877553 w 1942632"/>
              <a:gd name="connsiteY6-50" fmla="*/ 987434 h 1283495"/>
              <a:gd name="connsiteX7-51" fmla="*/ 1819771 w 1942632"/>
              <a:gd name="connsiteY7-52" fmla="*/ 929652 h 1283495"/>
              <a:gd name="connsiteX8-53" fmla="*/ 1765689 w 1942632"/>
              <a:gd name="connsiteY8-54" fmla="*/ 929787 h 1283495"/>
              <a:gd name="connsiteX9-55" fmla="*/ 1427581 w 1942632"/>
              <a:gd name="connsiteY9-56" fmla="*/ 1272148 h 1283495"/>
              <a:gd name="connsiteX10-57" fmla="*/ 1400455 w 1942632"/>
              <a:gd name="connsiteY10-58" fmla="*/ 1283495 h 1283495"/>
              <a:gd name="connsiteX11-59" fmla="*/ 36397 w 1942632"/>
              <a:gd name="connsiteY11-60" fmla="*/ 1283495 h 1283495"/>
              <a:gd name="connsiteX12-61" fmla="*/ 1385 w 1942632"/>
              <a:gd name="connsiteY12-62" fmla="*/ 1260348 h 1283495"/>
              <a:gd name="connsiteX13-63" fmla="*/ 8920 w 1942632"/>
              <a:gd name="connsiteY13-64" fmla="*/ 1219033 h 1283495"/>
              <a:gd name="connsiteX14-65" fmla="*/ 1010873 w 1942632"/>
              <a:gd name="connsiteY14-66" fmla="*/ 173517 h 1283495"/>
              <a:gd name="connsiteX15-67" fmla="*/ 1010331 w 1942632"/>
              <a:gd name="connsiteY15-68" fmla="*/ 120212 h 1283495"/>
              <a:gd name="connsiteX16-69" fmla="*/ 955227 w 1942632"/>
              <a:gd name="connsiteY16-70" fmla="*/ 65108 h 1283495"/>
              <a:gd name="connsiteX17-71" fmla="*/ 946969 w 1942632"/>
              <a:gd name="connsiteY17-72" fmla="*/ 23530 h 1283495"/>
              <a:gd name="connsiteX0-73" fmla="*/ 946969 w 1942632"/>
              <a:gd name="connsiteY0-74" fmla="*/ 23530 h 1283495"/>
              <a:gd name="connsiteX1-75" fmla="*/ 982173 w 1942632"/>
              <a:gd name="connsiteY1-76" fmla="*/ 0 h 1283495"/>
              <a:gd name="connsiteX2-77" fmla="*/ 1904588 w 1942632"/>
              <a:gd name="connsiteY2-78" fmla="*/ 0 h 1283495"/>
              <a:gd name="connsiteX3-79" fmla="*/ 1942632 w 1942632"/>
              <a:gd name="connsiteY3-80" fmla="*/ 38107 h 1283495"/>
              <a:gd name="connsiteX4-81" fmla="*/ 1942632 w 1942632"/>
              <a:gd name="connsiteY4-82" fmla="*/ 960540 h 1283495"/>
              <a:gd name="connsiteX5-83" fmla="*/ 1919081 w 1942632"/>
              <a:gd name="connsiteY5-84" fmla="*/ 995690 h 1283495"/>
              <a:gd name="connsiteX6-85" fmla="*/ 1877553 w 1942632"/>
              <a:gd name="connsiteY6-86" fmla="*/ 987434 h 1283495"/>
              <a:gd name="connsiteX7-87" fmla="*/ 1819771 w 1942632"/>
              <a:gd name="connsiteY7-88" fmla="*/ 929652 h 1283495"/>
              <a:gd name="connsiteX8-89" fmla="*/ 1765689 w 1942632"/>
              <a:gd name="connsiteY8-90" fmla="*/ 929787 h 1283495"/>
              <a:gd name="connsiteX9-91" fmla="*/ 1427581 w 1942632"/>
              <a:gd name="connsiteY9-92" fmla="*/ 1272148 h 1283495"/>
              <a:gd name="connsiteX10-93" fmla="*/ 1400455 w 1942632"/>
              <a:gd name="connsiteY10-94" fmla="*/ 1283495 h 1283495"/>
              <a:gd name="connsiteX11-95" fmla="*/ 36397 w 1942632"/>
              <a:gd name="connsiteY11-96" fmla="*/ 1283495 h 1283495"/>
              <a:gd name="connsiteX12-97" fmla="*/ 1385 w 1942632"/>
              <a:gd name="connsiteY12-98" fmla="*/ 1260348 h 1283495"/>
              <a:gd name="connsiteX13-99" fmla="*/ 8920 w 1942632"/>
              <a:gd name="connsiteY13-100" fmla="*/ 1219033 h 1283495"/>
              <a:gd name="connsiteX14-101" fmla="*/ 1010873 w 1942632"/>
              <a:gd name="connsiteY14-102" fmla="*/ 173517 h 1283495"/>
              <a:gd name="connsiteX15-103" fmla="*/ 1010331 w 1942632"/>
              <a:gd name="connsiteY15-104" fmla="*/ 120212 h 1283495"/>
              <a:gd name="connsiteX16-105" fmla="*/ 955227 w 1942632"/>
              <a:gd name="connsiteY16-106" fmla="*/ 65108 h 1283495"/>
              <a:gd name="connsiteX17-107" fmla="*/ 946969 w 1942632"/>
              <a:gd name="connsiteY17-108" fmla="*/ 23530 h 1283495"/>
              <a:gd name="connsiteX0-109" fmla="*/ 946969 w 1942632"/>
              <a:gd name="connsiteY0-110" fmla="*/ 23530 h 1283495"/>
              <a:gd name="connsiteX1-111" fmla="*/ 982173 w 1942632"/>
              <a:gd name="connsiteY1-112" fmla="*/ 0 h 1283495"/>
              <a:gd name="connsiteX2-113" fmla="*/ 1904588 w 1942632"/>
              <a:gd name="connsiteY2-114" fmla="*/ 0 h 1283495"/>
              <a:gd name="connsiteX3-115" fmla="*/ 1942632 w 1942632"/>
              <a:gd name="connsiteY3-116" fmla="*/ 38107 h 1283495"/>
              <a:gd name="connsiteX4-117" fmla="*/ 1942632 w 1942632"/>
              <a:gd name="connsiteY4-118" fmla="*/ 960540 h 1283495"/>
              <a:gd name="connsiteX5-119" fmla="*/ 1919081 w 1942632"/>
              <a:gd name="connsiteY5-120" fmla="*/ 995690 h 1283495"/>
              <a:gd name="connsiteX6-121" fmla="*/ 1877553 w 1942632"/>
              <a:gd name="connsiteY6-122" fmla="*/ 987434 h 1283495"/>
              <a:gd name="connsiteX7-123" fmla="*/ 1819771 w 1942632"/>
              <a:gd name="connsiteY7-124" fmla="*/ 929652 h 1283495"/>
              <a:gd name="connsiteX8-125" fmla="*/ 1765689 w 1942632"/>
              <a:gd name="connsiteY8-126" fmla="*/ 929787 h 1283495"/>
              <a:gd name="connsiteX9-127" fmla="*/ 1427581 w 1942632"/>
              <a:gd name="connsiteY9-128" fmla="*/ 1272148 h 1283495"/>
              <a:gd name="connsiteX10-129" fmla="*/ 1400455 w 1942632"/>
              <a:gd name="connsiteY10-130" fmla="*/ 1283495 h 1283495"/>
              <a:gd name="connsiteX11-131" fmla="*/ 36397 w 1942632"/>
              <a:gd name="connsiteY11-132" fmla="*/ 1283495 h 1283495"/>
              <a:gd name="connsiteX12-133" fmla="*/ 1385 w 1942632"/>
              <a:gd name="connsiteY12-134" fmla="*/ 1260348 h 1283495"/>
              <a:gd name="connsiteX13-135" fmla="*/ 8920 w 1942632"/>
              <a:gd name="connsiteY13-136" fmla="*/ 1219033 h 1283495"/>
              <a:gd name="connsiteX14-137" fmla="*/ 1010873 w 1942632"/>
              <a:gd name="connsiteY14-138" fmla="*/ 173517 h 1283495"/>
              <a:gd name="connsiteX15-139" fmla="*/ 1010331 w 1942632"/>
              <a:gd name="connsiteY15-140" fmla="*/ 120212 h 1283495"/>
              <a:gd name="connsiteX16-141" fmla="*/ 955227 w 1942632"/>
              <a:gd name="connsiteY16-142" fmla="*/ 65108 h 1283495"/>
              <a:gd name="connsiteX17-143" fmla="*/ 946969 w 1942632"/>
              <a:gd name="connsiteY17-144" fmla="*/ 23530 h 1283495"/>
              <a:gd name="connsiteX0-145" fmla="*/ 946969 w 1942632"/>
              <a:gd name="connsiteY0-146" fmla="*/ 23530 h 1283495"/>
              <a:gd name="connsiteX1-147" fmla="*/ 982173 w 1942632"/>
              <a:gd name="connsiteY1-148" fmla="*/ 0 h 1283495"/>
              <a:gd name="connsiteX2-149" fmla="*/ 1904588 w 1942632"/>
              <a:gd name="connsiteY2-150" fmla="*/ 0 h 1283495"/>
              <a:gd name="connsiteX3-151" fmla="*/ 1942632 w 1942632"/>
              <a:gd name="connsiteY3-152" fmla="*/ 38107 h 1283495"/>
              <a:gd name="connsiteX4-153" fmla="*/ 1942632 w 1942632"/>
              <a:gd name="connsiteY4-154" fmla="*/ 960540 h 1283495"/>
              <a:gd name="connsiteX5-155" fmla="*/ 1919081 w 1942632"/>
              <a:gd name="connsiteY5-156" fmla="*/ 995690 h 1283495"/>
              <a:gd name="connsiteX6-157" fmla="*/ 1877553 w 1942632"/>
              <a:gd name="connsiteY6-158" fmla="*/ 987434 h 1283495"/>
              <a:gd name="connsiteX7-159" fmla="*/ 1819771 w 1942632"/>
              <a:gd name="connsiteY7-160" fmla="*/ 929652 h 1283495"/>
              <a:gd name="connsiteX8-161" fmla="*/ 1765689 w 1942632"/>
              <a:gd name="connsiteY8-162" fmla="*/ 929787 h 1283495"/>
              <a:gd name="connsiteX9-163" fmla="*/ 1427581 w 1942632"/>
              <a:gd name="connsiteY9-164" fmla="*/ 1272148 h 1283495"/>
              <a:gd name="connsiteX10-165" fmla="*/ 1400455 w 1942632"/>
              <a:gd name="connsiteY10-166" fmla="*/ 1283495 h 1283495"/>
              <a:gd name="connsiteX11-167" fmla="*/ 36397 w 1942632"/>
              <a:gd name="connsiteY11-168" fmla="*/ 1283495 h 1283495"/>
              <a:gd name="connsiteX12-169" fmla="*/ 1385 w 1942632"/>
              <a:gd name="connsiteY12-170" fmla="*/ 1260348 h 1283495"/>
              <a:gd name="connsiteX13-171" fmla="*/ 8920 w 1942632"/>
              <a:gd name="connsiteY13-172" fmla="*/ 1219033 h 1283495"/>
              <a:gd name="connsiteX14-173" fmla="*/ 1010873 w 1942632"/>
              <a:gd name="connsiteY14-174" fmla="*/ 173517 h 1283495"/>
              <a:gd name="connsiteX15-175" fmla="*/ 1010331 w 1942632"/>
              <a:gd name="connsiteY15-176" fmla="*/ 120212 h 1283495"/>
              <a:gd name="connsiteX16-177" fmla="*/ 955227 w 1942632"/>
              <a:gd name="connsiteY16-178" fmla="*/ 65108 h 1283495"/>
              <a:gd name="connsiteX17-179" fmla="*/ 946969 w 1942632"/>
              <a:gd name="connsiteY17-180" fmla="*/ 23530 h 1283495"/>
              <a:gd name="connsiteX0-181" fmla="*/ 946969 w 1942632"/>
              <a:gd name="connsiteY0-182" fmla="*/ 23530 h 1283495"/>
              <a:gd name="connsiteX1-183" fmla="*/ 982173 w 1942632"/>
              <a:gd name="connsiteY1-184" fmla="*/ 0 h 1283495"/>
              <a:gd name="connsiteX2-185" fmla="*/ 1904588 w 1942632"/>
              <a:gd name="connsiteY2-186" fmla="*/ 0 h 1283495"/>
              <a:gd name="connsiteX3-187" fmla="*/ 1942632 w 1942632"/>
              <a:gd name="connsiteY3-188" fmla="*/ 38107 h 1283495"/>
              <a:gd name="connsiteX4-189" fmla="*/ 1942632 w 1942632"/>
              <a:gd name="connsiteY4-190" fmla="*/ 960540 h 1283495"/>
              <a:gd name="connsiteX5-191" fmla="*/ 1919081 w 1942632"/>
              <a:gd name="connsiteY5-192" fmla="*/ 995690 h 1283495"/>
              <a:gd name="connsiteX6-193" fmla="*/ 1877553 w 1942632"/>
              <a:gd name="connsiteY6-194" fmla="*/ 987434 h 1283495"/>
              <a:gd name="connsiteX7-195" fmla="*/ 1819771 w 1942632"/>
              <a:gd name="connsiteY7-196" fmla="*/ 929652 h 1283495"/>
              <a:gd name="connsiteX8-197" fmla="*/ 1765689 w 1942632"/>
              <a:gd name="connsiteY8-198" fmla="*/ 929787 h 1283495"/>
              <a:gd name="connsiteX9-199" fmla="*/ 1427581 w 1942632"/>
              <a:gd name="connsiteY9-200" fmla="*/ 1272148 h 1283495"/>
              <a:gd name="connsiteX10-201" fmla="*/ 1400455 w 1942632"/>
              <a:gd name="connsiteY10-202" fmla="*/ 1283495 h 1283495"/>
              <a:gd name="connsiteX11-203" fmla="*/ 36397 w 1942632"/>
              <a:gd name="connsiteY11-204" fmla="*/ 1283495 h 1283495"/>
              <a:gd name="connsiteX12-205" fmla="*/ 1385 w 1942632"/>
              <a:gd name="connsiteY12-206" fmla="*/ 1260348 h 1283495"/>
              <a:gd name="connsiteX13-207" fmla="*/ 8920 w 1942632"/>
              <a:gd name="connsiteY13-208" fmla="*/ 1219033 h 1283495"/>
              <a:gd name="connsiteX14-209" fmla="*/ 1010873 w 1942632"/>
              <a:gd name="connsiteY14-210" fmla="*/ 173517 h 1283495"/>
              <a:gd name="connsiteX15-211" fmla="*/ 1010331 w 1942632"/>
              <a:gd name="connsiteY15-212" fmla="*/ 120212 h 1283495"/>
              <a:gd name="connsiteX16-213" fmla="*/ 955227 w 1942632"/>
              <a:gd name="connsiteY16-214" fmla="*/ 65108 h 1283495"/>
              <a:gd name="connsiteX17-215" fmla="*/ 946969 w 1942632"/>
              <a:gd name="connsiteY17-216" fmla="*/ 23530 h 1283495"/>
              <a:gd name="connsiteX0-217" fmla="*/ 946969 w 1942632"/>
              <a:gd name="connsiteY0-218" fmla="*/ 23530 h 1283495"/>
              <a:gd name="connsiteX1-219" fmla="*/ 982173 w 1942632"/>
              <a:gd name="connsiteY1-220" fmla="*/ 0 h 1283495"/>
              <a:gd name="connsiteX2-221" fmla="*/ 1904588 w 1942632"/>
              <a:gd name="connsiteY2-222" fmla="*/ 0 h 1283495"/>
              <a:gd name="connsiteX3-223" fmla="*/ 1942632 w 1942632"/>
              <a:gd name="connsiteY3-224" fmla="*/ 38107 h 1283495"/>
              <a:gd name="connsiteX4-225" fmla="*/ 1942632 w 1942632"/>
              <a:gd name="connsiteY4-226" fmla="*/ 960540 h 1283495"/>
              <a:gd name="connsiteX5-227" fmla="*/ 1919081 w 1942632"/>
              <a:gd name="connsiteY5-228" fmla="*/ 995690 h 1283495"/>
              <a:gd name="connsiteX6-229" fmla="*/ 1877553 w 1942632"/>
              <a:gd name="connsiteY6-230" fmla="*/ 987434 h 1283495"/>
              <a:gd name="connsiteX7-231" fmla="*/ 1819771 w 1942632"/>
              <a:gd name="connsiteY7-232" fmla="*/ 929652 h 1283495"/>
              <a:gd name="connsiteX8-233" fmla="*/ 1765689 w 1942632"/>
              <a:gd name="connsiteY8-234" fmla="*/ 929787 h 1283495"/>
              <a:gd name="connsiteX9-235" fmla="*/ 1427581 w 1942632"/>
              <a:gd name="connsiteY9-236" fmla="*/ 1272148 h 1283495"/>
              <a:gd name="connsiteX10-237" fmla="*/ 1400455 w 1942632"/>
              <a:gd name="connsiteY10-238" fmla="*/ 1283495 h 1283495"/>
              <a:gd name="connsiteX11-239" fmla="*/ 36397 w 1942632"/>
              <a:gd name="connsiteY11-240" fmla="*/ 1283495 h 1283495"/>
              <a:gd name="connsiteX12-241" fmla="*/ 1385 w 1942632"/>
              <a:gd name="connsiteY12-242" fmla="*/ 1260348 h 1283495"/>
              <a:gd name="connsiteX13-243" fmla="*/ 8920 w 1942632"/>
              <a:gd name="connsiteY13-244" fmla="*/ 1219033 h 1283495"/>
              <a:gd name="connsiteX14-245" fmla="*/ 1010873 w 1942632"/>
              <a:gd name="connsiteY14-246" fmla="*/ 173517 h 1283495"/>
              <a:gd name="connsiteX15-247" fmla="*/ 1010331 w 1942632"/>
              <a:gd name="connsiteY15-248" fmla="*/ 120212 h 1283495"/>
              <a:gd name="connsiteX16-249" fmla="*/ 955227 w 1942632"/>
              <a:gd name="connsiteY16-250" fmla="*/ 65108 h 1283495"/>
              <a:gd name="connsiteX17-251" fmla="*/ 946969 w 1942632"/>
              <a:gd name="connsiteY17-252" fmla="*/ 23530 h 1283495"/>
              <a:gd name="connsiteX0-253" fmla="*/ 946969 w 1942632"/>
              <a:gd name="connsiteY0-254" fmla="*/ 23530 h 1283495"/>
              <a:gd name="connsiteX1-255" fmla="*/ 982173 w 1942632"/>
              <a:gd name="connsiteY1-256" fmla="*/ 0 h 1283495"/>
              <a:gd name="connsiteX2-257" fmla="*/ 1904588 w 1942632"/>
              <a:gd name="connsiteY2-258" fmla="*/ 0 h 1283495"/>
              <a:gd name="connsiteX3-259" fmla="*/ 1942632 w 1942632"/>
              <a:gd name="connsiteY3-260" fmla="*/ 38107 h 1283495"/>
              <a:gd name="connsiteX4-261" fmla="*/ 1942632 w 1942632"/>
              <a:gd name="connsiteY4-262" fmla="*/ 960540 h 1283495"/>
              <a:gd name="connsiteX5-263" fmla="*/ 1919081 w 1942632"/>
              <a:gd name="connsiteY5-264" fmla="*/ 995690 h 1283495"/>
              <a:gd name="connsiteX6-265" fmla="*/ 1877553 w 1942632"/>
              <a:gd name="connsiteY6-266" fmla="*/ 987434 h 1283495"/>
              <a:gd name="connsiteX7-267" fmla="*/ 1819771 w 1942632"/>
              <a:gd name="connsiteY7-268" fmla="*/ 929652 h 1283495"/>
              <a:gd name="connsiteX8-269" fmla="*/ 1765689 w 1942632"/>
              <a:gd name="connsiteY8-270" fmla="*/ 929787 h 1283495"/>
              <a:gd name="connsiteX9-271" fmla="*/ 1427581 w 1942632"/>
              <a:gd name="connsiteY9-272" fmla="*/ 1272148 h 1283495"/>
              <a:gd name="connsiteX10-273" fmla="*/ 1400455 w 1942632"/>
              <a:gd name="connsiteY10-274" fmla="*/ 1283495 h 1283495"/>
              <a:gd name="connsiteX11-275" fmla="*/ 36397 w 1942632"/>
              <a:gd name="connsiteY11-276" fmla="*/ 1283495 h 1283495"/>
              <a:gd name="connsiteX12-277" fmla="*/ 1385 w 1942632"/>
              <a:gd name="connsiteY12-278" fmla="*/ 1260348 h 1283495"/>
              <a:gd name="connsiteX13-279" fmla="*/ 8920 w 1942632"/>
              <a:gd name="connsiteY13-280" fmla="*/ 1219033 h 1283495"/>
              <a:gd name="connsiteX14-281" fmla="*/ 1010873 w 1942632"/>
              <a:gd name="connsiteY14-282" fmla="*/ 173517 h 1283495"/>
              <a:gd name="connsiteX15-283" fmla="*/ 1010331 w 1942632"/>
              <a:gd name="connsiteY15-284" fmla="*/ 120212 h 1283495"/>
              <a:gd name="connsiteX16-285" fmla="*/ 955227 w 1942632"/>
              <a:gd name="connsiteY16-286" fmla="*/ 65108 h 1283495"/>
              <a:gd name="connsiteX17-287" fmla="*/ 946969 w 1942632"/>
              <a:gd name="connsiteY17-288" fmla="*/ 23530 h 1283495"/>
              <a:gd name="connsiteX0-289" fmla="*/ 946969 w 1942632"/>
              <a:gd name="connsiteY0-290" fmla="*/ 23530 h 1283495"/>
              <a:gd name="connsiteX1-291" fmla="*/ 982173 w 1942632"/>
              <a:gd name="connsiteY1-292" fmla="*/ 0 h 1283495"/>
              <a:gd name="connsiteX2-293" fmla="*/ 1904588 w 1942632"/>
              <a:gd name="connsiteY2-294" fmla="*/ 0 h 1283495"/>
              <a:gd name="connsiteX3-295" fmla="*/ 1942632 w 1942632"/>
              <a:gd name="connsiteY3-296" fmla="*/ 38107 h 1283495"/>
              <a:gd name="connsiteX4-297" fmla="*/ 1942632 w 1942632"/>
              <a:gd name="connsiteY4-298" fmla="*/ 960540 h 1283495"/>
              <a:gd name="connsiteX5-299" fmla="*/ 1919081 w 1942632"/>
              <a:gd name="connsiteY5-300" fmla="*/ 995690 h 1283495"/>
              <a:gd name="connsiteX6-301" fmla="*/ 1877553 w 1942632"/>
              <a:gd name="connsiteY6-302" fmla="*/ 987434 h 1283495"/>
              <a:gd name="connsiteX7-303" fmla="*/ 1819771 w 1942632"/>
              <a:gd name="connsiteY7-304" fmla="*/ 929652 h 1283495"/>
              <a:gd name="connsiteX8-305" fmla="*/ 1765689 w 1942632"/>
              <a:gd name="connsiteY8-306" fmla="*/ 929787 h 1283495"/>
              <a:gd name="connsiteX9-307" fmla="*/ 1427581 w 1942632"/>
              <a:gd name="connsiteY9-308" fmla="*/ 1272148 h 1283495"/>
              <a:gd name="connsiteX10-309" fmla="*/ 1400455 w 1942632"/>
              <a:gd name="connsiteY10-310" fmla="*/ 1283495 h 1283495"/>
              <a:gd name="connsiteX11-311" fmla="*/ 36397 w 1942632"/>
              <a:gd name="connsiteY11-312" fmla="*/ 1283495 h 1283495"/>
              <a:gd name="connsiteX12-313" fmla="*/ 1385 w 1942632"/>
              <a:gd name="connsiteY12-314" fmla="*/ 1260348 h 1283495"/>
              <a:gd name="connsiteX13-315" fmla="*/ 8920 w 1942632"/>
              <a:gd name="connsiteY13-316" fmla="*/ 1219033 h 1283495"/>
              <a:gd name="connsiteX14-317" fmla="*/ 1010873 w 1942632"/>
              <a:gd name="connsiteY14-318" fmla="*/ 173517 h 1283495"/>
              <a:gd name="connsiteX15-319" fmla="*/ 1010331 w 1942632"/>
              <a:gd name="connsiteY15-320" fmla="*/ 120212 h 1283495"/>
              <a:gd name="connsiteX16-321" fmla="*/ 955227 w 1942632"/>
              <a:gd name="connsiteY16-322" fmla="*/ 65108 h 1283495"/>
              <a:gd name="connsiteX17-323" fmla="*/ 946969 w 1942632"/>
              <a:gd name="connsiteY17-324" fmla="*/ 23530 h 1283495"/>
              <a:gd name="connsiteX0-325" fmla="*/ 946969 w 1942632"/>
              <a:gd name="connsiteY0-326" fmla="*/ 23530 h 1283495"/>
              <a:gd name="connsiteX1-327" fmla="*/ 982173 w 1942632"/>
              <a:gd name="connsiteY1-328" fmla="*/ 0 h 1283495"/>
              <a:gd name="connsiteX2-329" fmla="*/ 1904588 w 1942632"/>
              <a:gd name="connsiteY2-330" fmla="*/ 0 h 1283495"/>
              <a:gd name="connsiteX3-331" fmla="*/ 1942632 w 1942632"/>
              <a:gd name="connsiteY3-332" fmla="*/ 38107 h 1283495"/>
              <a:gd name="connsiteX4-333" fmla="*/ 1942632 w 1942632"/>
              <a:gd name="connsiteY4-334" fmla="*/ 960540 h 1283495"/>
              <a:gd name="connsiteX5-335" fmla="*/ 1919081 w 1942632"/>
              <a:gd name="connsiteY5-336" fmla="*/ 995690 h 1283495"/>
              <a:gd name="connsiteX6-337" fmla="*/ 1877553 w 1942632"/>
              <a:gd name="connsiteY6-338" fmla="*/ 987434 h 1283495"/>
              <a:gd name="connsiteX7-339" fmla="*/ 1819771 w 1942632"/>
              <a:gd name="connsiteY7-340" fmla="*/ 929652 h 1283495"/>
              <a:gd name="connsiteX8-341" fmla="*/ 1765689 w 1942632"/>
              <a:gd name="connsiteY8-342" fmla="*/ 929787 h 1283495"/>
              <a:gd name="connsiteX9-343" fmla="*/ 1427581 w 1942632"/>
              <a:gd name="connsiteY9-344" fmla="*/ 1272148 h 1283495"/>
              <a:gd name="connsiteX10-345" fmla="*/ 1400455 w 1942632"/>
              <a:gd name="connsiteY10-346" fmla="*/ 1283495 h 1283495"/>
              <a:gd name="connsiteX11-347" fmla="*/ 36397 w 1942632"/>
              <a:gd name="connsiteY11-348" fmla="*/ 1283495 h 1283495"/>
              <a:gd name="connsiteX12-349" fmla="*/ 1385 w 1942632"/>
              <a:gd name="connsiteY12-350" fmla="*/ 1260348 h 1283495"/>
              <a:gd name="connsiteX13-351" fmla="*/ 8920 w 1942632"/>
              <a:gd name="connsiteY13-352" fmla="*/ 1219033 h 1283495"/>
              <a:gd name="connsiteX14-353" fmla="*/ 1010873 w 1942632"/>
              <a:gd name="connsiteY14-354" fmla="*/ 173517 h 1283495"/>
              <a:gd name="connsiteX15-355" fmla="*/ 1010331 w 1942632"/>
              <a:gd name="connsiteY15-356" fmla="*/ 120212 h 1283495"/>
              <a:gd name="connsiteX16-357" fmla="*/ 955227 w 1942632"/>
              <a:gd name="connsiteY16-358" fmla="*/ 65108 h 1283495"/>
              <a:gd name="connsiteX17-359" fmla="*/ 946969 w 1942632"/>
              <a:gd name="connsiteY17-360" fmla="*/ 23530 h 1283495"/>
              <a:gd name="connsiteX0-361" fmla="*/ 946969 w 1942632"/>
              <a:gd name="connsiteY0-362" fmla="*/ 23530 h 1283495"/>
              <a:gd name="connsiteX1-363" fmla="*/ 982173 w 1942632"/>
              <a:gd name="connsiteY1-364" fmla="*/ 0 h 1283495"/>
              <a:gd name="connsiteX2-365" fmla="*/ 1904588 w 1942632"/>
              <a:gd name="connsiteY2-366" fmla="*/ 0 h 1283495"/>
              <a:gd name="connsiteX3-367" fmla="*/ 1942632 w 1942632"/>
              <a:gd name="connsiteY3-368" fmla="*/ 38107 h 1283495"/>
              <a:gd name="connsiteX4-369" fmla="*/ 1942632 w 1942632"/>
              <a:gd name="connsiteY4-370" fmla="*/ 960540 h 1283495"/>
              <a:gd name="connsiteX5-371" fmla="*/ 1919081 w 1942632"/>
              <a:gd name="connsiteY5-372" fmla="*/ 995690 h 1283495"/>
              <a:gd name="connsiteX6-373" fmla="*/ 1877553 w 1942632"/>
              <a:gd name="connsiteY6-374" fmla="*/ 987434 h 1283495"/>
              <a:gd name="connsiteX7-375" fmla="*/ 1819771 w 1942632"/>
              <a:gd name="connsiteY7-376" fmla="*/ 929652 h 1283495"/>
              <a:gd name="connsiteX8-377" fmla="*/ 1765689 w 1942632"/>
              <a:gd name="connsiteY8-378" fmla="*/ 929787 h 1283495"/>
              <a:gd name="connsiteX9-379" fmla="*/ 1427581 w 1942632"/>
              <a:gd name="connsiteY9-380" fmla="*/ 1272148 h 1283495"/>
              <a:gd name="connsiteX10-381" fmla="*/ 1400455 w 1942632"/>
              <a:gd name="connsiteY10-382" fmla="*/ 1283495 h 1283495"/>
              <a:gd name="connsiteX11-383" fmla="*/ 36397 w 1942632"/>
              <a:gd name="connsiteY11-384" fmla="*/ 1283495 h 1283495"/>
              <a:gd name="connsiteX12-385" fmla="*/ 1385 w 1942632"/>
              <a:gd name="connsiteY12-386" fmla="*/ 1260348 h 1283495"/>
              <a:gd name="connsiteX13-387" fmla="*/ 8920 w 1942632"/>
              <a:gd name="connsiteY13-388" fmla="*/ 1219033 h 1283495"/>
              <a:gd name="connsiteX14-389" fmla="*/ 1010873 w 1942632"/>
              <a:gd name="connsiteY14-390" fmla="*/ 173517 h 1283495"/>
              <a:gd name="connsiteX15-391" fmla="*/ 1010331 w 1942632"/>
              <a:gd name="connsiteY15-392" fmla="*/ 120212 h 1283495"/>
              <a:gd name="connsiteX16-393" fmla="*/ 955227 w 1942632"/>
              <a:gd name="connsiteY16-394" fmla="*/ 65108 h 1283495"/>
              <a:gd name="connsiteX17-395" fmla="*/ 946969 w 1942632"/>
              <a:gd name="connsiteY17-396" fmla="*/ 23530 h 1283495"/>
              <a:gd name="connsiteX0-397" fmla="*/ 946969 w 1942632"/>
              <a:gd name="connsiteY0-398" fmla="*/ 23530 h 1283495"/>
              <a:gd name="connsiteX1-399" fmla="*/ 982173 w 1942632"/>
              <a:gd name="connsiteY1-400" fmla="*/ 0 h 1283495"/>
              <a:gd name="connsiteX2-401" fmla="*/ 1904588 w 1942632"/>
              <a:gd name="connsiteY2-402" fmla="*/ 0 h 1283495"/>
              <a:gd name="connsiteX3-403" fmla="*/ 1942632 w 1942632"/>
              <a:gd name="connsiteY3-404" fmla="*/ 38107 h 1283495"/>
              <a:gd name="connsiteX4-405" fmla="*/ 1942632 w 1942632"/>
              <a:gd name="connsiteY4-406" fmla="*/ 960540 h 1283495"/>
              <a:gd name="connsiteX5-407" fmla="*/ 1919081 w 1942632"/>
              <a:gd name="connsiteY5-408" fmla="*/ 995690 h 1283495"/>
              <a:gd name="connsiteX6-409" fmla="*/ 1877553 w 1942632"/>
              <a:gd name="connsiteY6-410" fmla="*/ 987434 h 1283495"/>
              <a:gd name="connsiteX7-411" fmla="*/ 1819771 w 1942632"/>
              <a:gd name="connsiteY7-412" fmla="*/ 929652 h 1283495"/>
              <a:gd name="connsiteX8-413" fmla="*/ 1765689 w 1942632"/>
              <a:gd name="connsiteY8-414" fmla="*/ 929787 h 1283495"/>
              <a:gd name="connsiteX9-415" fmla="*/ 1427581 w 1942632"/>
              <a:gd name="connsiteY9-416" fmla="*/ 1272148 h 1283495"/>
              <a:gd name="connsiteX10-417" fmla="*/ 1400455 w 1942632"/>
              <a:gd name="connsiteY10-418" fmla="*/ 1283495 h 1283495"/>
              <a:gd name="connsiteX11-419" fmla="*/ 36397 w 1942632"/>
              <a:gd name="connsiteY11-420" fmla="*/ 1283495 h 1283495"/>
              <a:gd name="connsiteX12-421" fmla="*/ 1385 w 1942632"/>
              <a:gd name="connsiteY12-422" fmla="*/ 1260348 h 1283495"/>
              <a:gd name="connsiteX13-423" fmla="*/ 8920 w 1942632"/>
              <a:gd name="connsiteY13-424" fmla="*/ 1219033 h 1283495"/>
              <a:gd name="connsiteX14-425" fmla="*/ 1010873 w 1942632"/>
              <a:gd name="connsiteY14-426" fmla="*/ 173517 h 1283495"/>
              <a:gd name="connsiteX15-427" fmla="*/ 1010331 w 1942632"/>
              <a:gd name="connsiteY15-428" fmla="*/ 120212 h 1283495"/>
              <a:gd name="connsiteX16-429" fmla="*/ 955227 w 1942632"/>
              <a:gd name="connsiteY16-430" fmla="*/ 65108 h 1283495"/>
              <a:gd name="connsiteX17-431" fmla="*/ 946969 w 1942632"/>
              <a:gd name="connsiteY17-432" fmla="*/ 23530 h 1283495"/>
              <a:gd name="connsiteX0-433" fmla="*/ 946969 w 1942632"/>
              <a:gd name="connsiteY0-434" fmla="*/ 23530 h 1283495"/>
              <a:gd name="connsiteX1-435" fmla="*/ 982173 w 1942632"/>
              <a:gd name="connsiteY1-436" fmla="*/ 0 h 1283495"/>
              <a:gd name="connsiteX2-437" fmla="*/ 1904588 w 1942632"/>
              <a:gd name="connsiteY2-438" fmla="*/ 0 h 1283495"/>
              <a:gd name="connsiteX3-439" fmla="*/ 1942632 w 1942632"/>
              <a:gd name="connsiteY3-440" fmla="*/ 38107 h 1283495"/>
              <a:gd name="connsiteX4-441" fmla="*/ 1942632 w 1942632"/>
              <a:gd name="connsiteY4-442" fmla="*/ 960540 h 1283495"/>
              <a:gd name="connsiteX5-443" fmla="*/ 1919081 w 1942632"/>
              <a:gd name="connsiteY5-444" fmla="*/ 995690 h 1283495"/>
              <a:gd name="connsiteX6-445" fmla="*/ 1877553 w 1942632"/>
              <a:gd name="connsiteY6-446" fmla="*/ 987434 h 1283495"/>
              <a:gd name="connsiteX7-447" fmla="*/ 1819771 w 1942632"/>
              <a:gd name="connsiteY7-448" fmla="*/ 929652 h 1283495"/>
              <a:gd name="connsiteX8-449" fmla="*/ 1765689 w 1942632"/>
              <a:gd name="connsiteY8-450" fmla="*/ 929787 h 1283495"/>
              <a:gd name="connsiteX9-451" fmla="*/ 1427581 w 1942632"/>
              <a:gd name="connsiteY9-452" fmla="*/ 1272148 h 1283495"/>
              <a:gd name="connsiteX10-453" fmla="*/ 1400455 w 1942632"/>
              <a:gd name="connsiteY10-454" fmla="*/ 1283495 h 1283495"/>
              <a:gd name="connsiteX11-455" fmla="*/ 36397 w 1942632"/>
              <a:gd name="connsiteY11-456" fmla="*/ 1283495 h 1283495"/>
              <a:gd name="connsiteX12-457" fmla="*/ 1385 w 1942632"/>
              <a:gd name="connsiteY12-458" fmla="*/ 1260348 h 1283495"/>
              <a:gd name="connsiteX13-459" fmla="*/ 8920 w 1942632"/>
              <a:gd name="connsiteY13-460" fmla="*/ 1219033 h 1283495"/>
              <a:gd name="connsiteX14-461" fmla="*/ 1010873 w 1942632"/>
              <a:gd name="connsiteY14-462" fmla="*/ 173517 h 1283495"/>
              <a:gd name="connsiteX15-463" fmla="*/ 1010331 w 1942632"/>
              <a:gd name="connsiteY15-464" fmla="*/ 120212 h 1283495"/>
              <a:gd name="connsiteX16-465" fmla="*/ 955227 w 1942632"/>
              <a:gd name="connsiteY16-466" fmla="*/ 65108 h 1283495"/>
              <a:gd name="connsiteX17-467" fmla="*/ 946969 w 1942632"/>
              <a:gd name="connsiteY17-468" fmla="*/ 23530 h 1283495"/>
              <a:gd name="connsiteX0-469" fmla="*/ 946969 w 1942632"/>
              <a:gd name="connsiteY0-470" fmla="*/ 23530 h 1283495"/>
              <a:gd name="connsiteX1-471" fmla="*/ 982173 w 1942632"/>
              <a:gd name="connsiteY1-472" fmla="*/ 0 h 1283495"/>
              <a:gd name="connsiteX2-473" fmla="*/ 1904588 w 1942632"/>
              <a:gd name="connsiteY2-474" fmla="*/ 0 h 1283495"/>
              <a:gd name="connsiteX3-475" fmla="*/ 1942632 w 1942632"/>
              <a:gd name="connsiteY3-476" fmla="*/ 38107 h 1283495"/>
              <a:gd name="connsiteX4-477" fmla="*/ 1942632 w 1942632"/>
              <a:gd name="connsiteY4-478" fmla="*/ 960540 h 1283495"/>
              <a:gd name="connsiteX5-479" fmla="*/ 1919081 w 1942632"/>
              <a:gd name="connsiteY5-480" fmla="*/ 995690 h 1283495"/>
              <a:gd name="connsiteX6-481" fmla="*/ 1877553 w 1942632"/>
              <a:gd name="connsiteY6-482" fmla="*/ 987434 h 1283495"/>
              <a:gd name="connsiteX7-483" fmla="*/ 1819771 w 1942632"/>
              <a:gd name="connsiteY7-484" fmla="*/ 929652 h 1283495"/>
              <a:gd name="connsiteX8-485" fmla="*/ 1765689 w 1942632"/>
              <a:gd name="connsiteY8-486" fmla="*/ 929787 h 1283495"/>
              <a:gd name="connsiteX9-487" fmla="*/ 1427581 w 1942632"/>
              <a:gd name="connsiteY9-488" fmla="*/ 1272148 h 1283495"/>
              <a:gd name="connsiteX10-489" fmla="*/ 1400455 w 1942632"/>
              <a:gd name="connsiteY10-490" fmla="*/ 1283495 h 1283495"/>
              <a:gd name="connsiteX11-491" fmla="*/ 36397 w 1942632"/>
              <a:gd name="connsiteY11-492" fmla="*/ 1283495 h 1283495"/>
              <a:gd name="connsiteX12-493" fmla="*/ 1385 w 1942632"/>
              <a:gd name="connsiteY12-494" fmla="*/ 1260348 h 1283495"/>
              <a:gd name="connsiteX13-495" fmla="*/ 8920 w 1942632"/>
              <a:gd name="connsiteY13-496" fmla="*/ 1219033 h 1283495"/>
              <a:gd name="connsiteX14-497" fmla="*/ 1010873 w 1942632"/>
              <a:gd name="connsiteY14-498" fmla="*/ 173517 h 1283495"/>
              <a:gd name="connsiteX15-499" fmla="*/ 1010331 w 1942632"/>
              <a:gd name="connsiteY15-500" fmla="*/ 120212 h 1283495"/>
              <a:gd name="connsiteX16-501" fmla="*/ 955227 w 1942632"/>
              <a:gd name="connsiteY16-502" fmla="*/ 65108 h 1283495"/>
              <a:gd name="connsiteX17-503" fmla="*/ 946969 w 1942632"/>
              <a:gd name="connsiteY17-504" fmla="*/ 23530 h 1283495"/>
              <a:gd name="connsiteX0-505" fmla="*/ 946969 w 1942632"/>
              <a:gd name="connsiteY0-506" fmla="*/ 23530 h 1283495"/>
              <a:gd name="connsiteX1-507" fmla="*/ 982173 w 1942632"/>
              <a:gd name="connsiteY1-508" fmla="*/ 0 h 1283495"/>
              <a:gd name="connsiteX2-509" fmla="*/ 1904588 w 1942632"/>
              <a:gd name="connsiteY2-510" fmla="*/ 0 h 1283495"/>
              <a:gd name="connsiteX3-511" fmla="*/ 1942632 w 1942632"/>
              <a:gd name="connsiteY3-512" fmla="*/ 38107 h 1283495"/>
              <a:gd name="connsiteX4-513" fmla="*/ 1942632 w 1942632"/>
              <a:gd name="connsiteY4-514" fmla="*/ 960540 h 1283495"/>
              <a:gd name="connsiteX5-515" fmla="*/ 1919081 w 1942632"/>
              <a:gd name="connsiteY5-516" fmla="*/ 995690 h 1283495"/>
              <a:gd name="connsiteX6-517" fmla="*/ 1877553 w 1942632"/>
              <a:gd name="connsiteY6-518" fmla="*/ 987434 h 1283495"/>
              <a:gd name="connsiteX7-519" fmla="*/ 1819771 w 1942632"/>
              <a:gd name="connsiteY7-520" fmla="*/ 929652 h 1283495"/>
              <a:gd name="connsiteX8-521" fmla="*/ 1765689 w 1942632"/>
              <a:gd name="connsiteY8-522" fmla="*/ 929787 h 1283495"/>
              <a:gd name="connsiteX9-523" fmla="*/ 1427581 w 1942632"/>
              <a:gd name="connsiteY9-524" fmla="*/ 1272148 h 1283495"/>
              <a:gd name="connsiteX10-525" fmla="*/ 1400455 w 1942632"/>
              <a:gd name="connsiteY10-526" fmla="*/ 1283495 h 1283495"/>
              <a:gd name="connsiteX11-527" fmla="*/ 36397 w 1942632"/>
              <a:gd name="connsiteY11-528" fmla="*/ 1283495 h 1283495"/>
              <a:gd name="connsiteX12-529" fmla="*/ 1385 w 1942632"/>
              <a:gd name="connsiteY12-530" fmla="*/ 1260348 h 1283495"/>
              <a:gd name="connsiteX13-531" fmla="*/ 8920 w 1942632"/>
              <a:gd name="connsiteY13-532" fmla="*/ 1219033 h 1283495"/>
              <a:gd name="connsiteX14-533" fmla="*/ 1010873 w 1942632"/>
              <a:gd name="connsiteY14-534" fmla="*/ 173517 h 1283495"/>
              <a:gd name="connsiteX15-535" fmla="*/ 1010331 w 1942632"/>
              <a:gd name="connsiteY15-536" fmla="*/ 120212 h 1283495"/>
              <a:gd name="connsiteX16-537" fmla="*/ 955227 w 1942632"/>
              <a:gd name="connsiteY16-538" fmla="*/ 65108 h 1283495"/>
              <a:gd name="connsiteX17-539" fmla="*/ 946969 w 1942632"/>
              <a:gd name="connsiteY17-540" fmla="*/ 23530 h 1283495"/>
              <a:gd name="connsiteX0-541" fmla="*/ 946969 w 1942632"/>
              <a:gd name="connsiteY0-542" fmla="*/ 23530 h 1283495"/>
              <a:gd name="connsiteX1-543" fmla="*/ 982173 w 1942632"/>
              <a:gd name="connsiteY1-544" fmla="*/ 0 h 1283495"/>
              <a:gd name="connsiteX2-545" fmla="*/ 1904588 w 1942632"/>
              <a:gd name="connsiteY2-546" fmla="*/ 0 h 1283495"/>
              <a:gd name="connsiteX3-547" fmla="*/ 1942632 w 1942632"/>
              <a:gd name="connsiteY3-548" fmla="*/ 38107 h 1283495"/>
              <a:gd name="connsiteX4-549" fmla="*/ 1942632 w 1942632"/>
              <a:gd name="connsiteY4-550" fmla="*/ 960540 h 1283495"/>
              <a:gd name="connsiteX5-551" fmla="*/ 1919081 w 1942632"/>
              <a:gd name="connsiteY5-552" fmla="*/ 995690 h 1283495"/>
              <a:gd name="connsiteX6-553" fmla="*/ 1877553 w 1942632"/>
              <a:gd name="connsiteY6-554" fmla="*/ 987434 h 1283495"/>
              <a:gd name="connsiteX7-555" fmla="*/ 1819771 w 1942632"/>
              <a:gd name="connsiteY7-556" fmla="*/ 929652 h 1283495"/>
              <a:gd name="connsiteX8-557" fmla="*/ 1765689 w 1942632"/>
              <a:gd name="connsiteY8-558" fmla="*/ 929787 h 1283495"/>
              <a:gd name="connsiteX9-559" fmla="*/ 1427581 w 1942632"/>
              <a:gd name="connsiteY9-560" fmla="*/ 1272148 h 1283495"/>
              <a:gd name="connsiteX10-561" fmla="*/ 1400455 w 1942632"/>
              <a:gd name="connsiteY10-562" fmla="*/ 1283495 h 1283495"/>
              <a:gd name="connsiteX11-563" fmla="*/ 36397 w 1942632"/>
              <a:gd name="connsiteY11-564" fmla="*/ 1283495 h 1283495"/>
              <a:gd name="connsiteX12-565" fmla="*/ 1385 w 1942632"/>
              <a:gd name="connsiteY12-566" fmla="*/ 1260348 h 1283495"/>
              <a:gd name="connsiteX13-567" fmla="*/ 8920 w 1942632"/>
              <a:gd name="connsiteY13-568" fmla="*/ 1219033 h 1283495"/>
              <a:gd name="connsiteX14-569" fmla="*/ 1010873 w 1942632"/>
              <a:gd name="connsiteY14-570" fmla="*/ 173517 h 1283495"/>
              <a:gd name="connsiteX15-571" fmla="*/ 1010331 w 1942632"/>
              <a:gd name="connsiteY15-572" fmla="*/ 120212 h 1283495"/>
              <a:gd name="connsiteX16-573" fmla="*/ 955227 w 1942632"/>
              <a:gd name="connsiteY16-574" fmla="*/ 65108 h 1283495"/>
              <a:gd name="connsiteX17-575" fmla="*/ 946969 w 1942632"/>
              <a:gd name="connsiteY17-576" fmla="*/ 23530 h 1283495"/>
              <a:gd name="connsiteX0-577" fmla="*/ 946969 w 1942632"/>
              <a:gd name="connsiteY0-578" fmla="*/ 23530 h 1283495"/>
              <a:gd name="connsiteX1-579" fmla="*/ 982173 w 1942632"/>
              <a:gd name="connsiteY1-580" fmla="*/ 0 h 1283495"/>
              <a:gd name="connsiteX2-581" fmla="*/ 1904588 w 1942632"/>
              <a:gd name="connsiteY2-582" fmla="*/ 0 h 1283495"/>
              <a:gd name="connsiteX3-583" fmla="*/ 1942632 w 1942632"/>
              <a:gd name="connsiteY3-584" fmla="*/ 38107 h 1283495"/>
              <a:gd name="connsiteX4-585" fmla="*/ 1942632 w 1942632"/>
              <a:gd name="connsiteY4-586" fmla="*/ 960540 h 1283495"/>
              <a:gd name="connsiteX5-587" fmla="*/ 1919081 w 1942632"/>
              <a:gd name="connsiteY5-588" fmla="*/ 995690 h 1283495"/>
              <a:gd name="connsiteX6-589" fmla="*/ 1877553 w 1942632"/>
              <a:gd name="connsiteY6-590" fmla="*/ 987434 h 1283495"/>
              <a:gd name="connsiteX7-591" fmla="*/ 1819771 w 1942632"/>
              <a:gd name="connsiteY7-592" fmla="*/ 929652 h 1283495"/>
              <a:gd name="connsiteX8-593" fmla="*/ 1765689 w 1942632"/>
              <a:gd name="connsiteY8-594" fmla="*/ 929787 h 1283495"/>
              <a:gd name="connsiteX9-595" fmla="*/ 1427581 w 1942632"/>
              <a:gd name="connsiteY9-596" fmla="*/ 1272148 h 1283495"/>
              <a:gd name="connsiteX10-597" fmla="*/ 1400455 w 1942632"/>
              <a:gd name="connsiteY10-598" fmla="*/ 1283495 h 1283495"/>
              <a:gd name="connsiteX11-599" fmla="*/ 36397 w 1942632"/>
              <a:gd name="connsiteY11-600" fmla="*/ 1283495 h 1283495"/>
              <a:gd name="connsiteX12-601" fmla="*/ 1385 w 1942632"/>
              <a:gd name="connsiteY12-602" fmla="*/ 1260348 h 1283495"/>
              <a:gd name="connsiteX13-603" fmla="*/ 8920 w 1942632"/>
              <a:gd name="connsiteY13-604" fmla="*/ 1219033 h 1283495"/>
              <a:gd name="connsiteX14-605" fmla="*/ 1010873 w 1942632"/>
              <a:gd name="connsiteY14-606" fmla="*/ 173517 h 1283495"/>
              <a:gd name="connsiteX15-607" fmla="*/ 1010331 w 1942632"/>
              <a:gd name="connsiteY15-608" fmla="*/ 120212 h 1283495"/>
              <a:gd name="connsiteX16-609" fmla="*/ 955227 w 1942632"/>
              <a:gd name="connsiteY16-610" fmla="*/ 65108 h 1283495"/>
              <a:gd name="connsiteX17-611" fmla="*/ 946969 w 1942632"/>
              <a:gd name="connsiteY17-612" fmla="*/ 23530 h 1283495"/>
              <a:gd name="connsiteX0-613" fmla="*/ 946969 w 1942632"/>
              <a:gd name="connsiteY0-614" fmla="*/ 23530 h 1283495"/>
              <a:gd name="connsiteX1-615" fmla="*/ 982173 w 1942632"/>
              <a:gd name="connsiteY1-616" fmla="*/ 0 h 1283495"/>
              <a:gd name="connsiteX2-617" fmla="*/ 1904588 w 1942632"/>
              <a:gd name="connsiteY2-618" fmla="*/ 0 h 1283495"/>
              <a:gd name="connsiteX3-619" fmla="*/ 1942632 w 1942632"/>
              <a:gd name="connsiteY3-620" fmla="*/ 38107 h 1283495"/>
              <a:gd name="connsiteX4-621" fmla="*/ 1942632 w 1942632"/>
              <a:gd name="connsiteY4-622" fmla="*/ 960540 h 1283495"/>
              <a:gd name="connsiteX5-623" fmla="*/ 1919081 w 1942632"/>
              <a:gd name="connsiteY5-624" fmla="*/ 995690 h 1283495"/>
              <a:gd name="connsiteX6-625" fmla="*/ 1877553 w 1942632"/>
              <a:gd name="connsiteY6-626" fmla="*/ 987434 h 1283495"/>
              <a:gd name="connsiteX7-627" fmla="*/ 1819771 w 1942632"/>
              <a:gd name="connsiteY7-628" fmla="*/ 929652 h 1283495"/>
              <a:gd name="connsiteX8-629" fmla="*/ 1765689 w 1942632"/>
              <a:gd name="connsiteY8-630" fmla="*/ 929787 h 1283495"/>
              <a:gd name="connsiteX9-631" fmla="*/ 1427581 w 1942632"/>
              <a:gd name="connsiteY9-632" fmla="*/ 1272148 h 1283495"/>
              <a:gd name="connsiteX10-633" fmla="*/ 1400455 w 1942632"/>
              <a:gd name="connsiteY10-634" fmla="*/ 1283495 h 1283495"/>
              <a:gd name="connsiteX11-635" fmla="*/ 36397 w 1942632"/>
              <a:gd name="connsiteY11-636" fmla="*/ 1283495 h 1283495"/>
              <a:gd name="connsiteX12-637" fmla="*/ 1385 w 1942632"/>
              <a:gd name="connsiteY12-638" fmla="*/ 1260348 h 1283495"/>
              <a:gd name="connsiteX13-639" fmla="*/ 8920 w 1942632"/>
              <a:gd name="connsiteY13-640" fmla="*/ 1219033 h 1283495"/>
              <a:gd name="connsiteX14-641" fmla="*/ 1010873 w 1942632"/>
              <a:gd name="connsiteY14-642" fmla="*/ 173517 h 1283495"/>
              <a:gd name="connsiteX15-643" fmla="*/ 1010331 w 1942632"/>
              <a:gd name="connsiteY15-644" fmla="*/ 120212 h 1283495"/>
              <a:gd name="connsiteX16-645" fmla="*/ 955227 w 1942632"/>
              <a:gd name="connsiteY16-646" fmla="*/ 65108 h 1283495"/>
              <a:gd name="connsiteX17-647" fmla="*/ 946969 w 1942632"/>
              <a:gd name="connsiteY17-648" fmla="*/ 23530 h 1283495"/>
              <a:gd name="connsiteX0-649" fmla="*/ 946969 w 1942632"/>
              <a:gd name="connsiteY0-650" fmla="*/ 23530 h 1283495"/>
              <a:gd name="connsiteX1-651" fmla="*/ 982173 w 1942632"/>
              <a:gd name="connsiteY1-652" fmla="*/ 0 h 1283495"/>
              <a:gd name="connsiteX2-653" fmla="*/ 1904588 w 1942632"/>
              <a:gd name="connsiteY2-654" fmla="*/ 0 h 1283495"/>
              <a:gd name="connsiteX3-655" fmla="*/ 1942632 w 1942632"/>
              <a:gd name="connsiteY3-656" fmla="*/ 38107 h 1283495"/>
              <a:gd name="connsiteX4-657" fmla="*/ 1942632 w 1942632"/>
              <a:gd name="connsiteY4-658" fmla="*/ 960540 h 1283495"/>
              <a:gd name="connsiteX5-659" fmla="*/ 1919081 w 1942632"/>
              <a:gd name="connsiteY5-660" fmla="*/ 995690 h 1283495"/>
              <a:gd name="connsiteX6-661" fmla="*/ 1877553 w 1942632"/>
              <a:gd name="connsiteY6-662" fmla="*/ 987434 h 1283495"/>
              <a:gd name="connsiteX7-663" fmla="*/ 1819771 w 1942632"/>
              <a:gd name="connsiteY7-664" fmla="*/ 929652 h 1283495"/>
              <a:gd name="connsiteX8-665" fmla="*/ 1765689 w 1942632"/>
              <a:gd name="connsiteY8-666" fmla="*/ 929787 h 1283495"/>
              <a:gd name="connsiteX9-667" fmla="*/ 1427581 w 1942632"/>
              <a:gd name="connsiteY9-668" fmla="*/ 1272148 h 1283495"/>
              <a:gd name="connsiteX10-669" fmla="*/ 1400455 w 1942632"/>
              <a:gd name="connsiteY10-670" fmla="*/ 1283495 h 1283495"/>
              <a:gd name="connsiteX11-671" fmla="*/ 36397 w 1942632"/>
              <a:gd name="connsiteY11-672" fmla="*/ 1283495 h 1283495"/>
              <a:gd name="connsiteX12-673" fmla="*/ 1385 w 1942632"/>
              <a:gd name="connsiteY12-674" fmla="*/ 1260348 h 1283495"/>
              <a:gd name="connsiteX13-675" fmla="*/ 8920 w 1942632"/>
              <a:gd name="connsiteY13-676" fmla="*/ 1219033 h 1283495"/>
              <a:gd name="connsiteX14-677" fmla="*/ 1010873 w 1942632"/>
              <a:gd name="connsiteY14-678" fmla="*/ 173517 h 1283495"/>
              <a:gd name="connsiteX15-679" fmla="*/ 1010331 w 1942632"/>
              <a:gd name="connsiteY15-680" fmla="*/ 120212 h 1283495"/>
              <a:gd name="connsiteX16-681" fmla="*/ 955227 w 1942632"/>
              <a:gd name="connsiteY16-682" fmla="*/ 65108 h 1283495"/>
              <a:gd name="connsiteX17-683" fmla="*/ 946969 w 1942632"/>
              <a:gd name="connsiteY17-684" fmla="*/ 23530 h 1283495"/>
              <a:gd name="connsiteX0-685" fmla="*/ 946969 w 1942632"/>
              <a:gd name="connsiteY0-686" fmla="*/ 23530 h 1283495"/>
              <a:gd name="connsiteX1-687" fmla="*/ 982173 w 1942632"/>
              <a:gd name="connsiteY1-688" fmla="*/ 0 h 1283495"/>
              <a:gd name="connsiteX2-689" fmla="*/ 1904588 w 1942632"/>
              <a:gd name="connsiteY2-690" fmla="*/ 0 h 1283495"/>
              <a:gd name="connsiteX3-691" fmla="*/ 1942632 w 1942632"/>
              <a:gd name="connsiteY3-692" fmla="*/ 38107 h 1283495"/>
              <a:gd name="connsiteX4-693" fmla="*/ 1942632 w 1942632"/>
              <a:gd name="connsiteY4-694" fmla="*/ 960540 h 1283495"/>
              <a:gd name="connsiteX5-695" fmla="*/ 1919081 w 1942632"/>
              <a:gd name="connsiteY5-696" fmla="*/ 995690 h 1283495"/>
              <a:gd name="connsiteX6-697" fmla="*/ 1877553 w 1942632"/>
              <a:gd name="connsiteY6-698" fmla="*/ 987434 h 1283495"/>
              <a:gd name="connsiteX7-699" fmla="*/ 1819771 w 1942632"/>
              <a:gd name="connsiteY7-700" fmla="*/ 929652 h 1283495"/>
              <a:gd name="connsiteX8-701" fmla="*/ 1765689 w 1942632"/>
              <a:gd name="connsiteY8-702" fmla="*/ 929787 h 1283495"/>
              <a:gd name="connsiteX9-703" fmla="*/ 1427581 w 1942632"/>
              <a:gd name="connsiteY9-704" fmla="*/ 1272148 h 1283495"/>
              <a:gd name="connsiteX10-705" fmla="*/ 1400455 w 1942632"/>
              <a:gd name="connsiteY10-706" fmla="*/ 1283495 h 1283495"/>
              <a:gd name="connsiteX11-707" fmla="*/ 36397 w 1942632"/>
              <a:gd name="connsiteY11-708" fmla="*/ 1283495 h 1283495"/>
              <a:gd name="connsiteX12-709" fmla="*/ 1385 w 1942632"/>
              <a:gd name="connsiteY12-710" fmla="*/ 1260348 h 1283495"/>
              <a:gd name="connsiteX13-711" fmla="*/ 8920 w 1942632"/>
              <a:gd name="connsiteY13-712" fmla="*/ 1219033 h 1283495"/>
              <a:gd name="connsiteX14-713" fmla="*/ 1010873 w 1942632"/>
              <a:gd name="connsiteY14-714" fmla="*/ 173517 h 1283495"/>
              <a:gd name="connsiteX15-715" fmla="*/ 1010331 w 1942632"/>
              <a:gd name="connsiteY15-716" fmla="*/ 120212 h 1283495"/>
              <a:gd name="connsiteX16-717" fmla="*/ 955227 w 1942632"/>
              <a:gd name="connsiteY16-718" fmla="*/ 65108 h 1283495"/>
              <a:gd name="connsiteX17-719" fmla="*/ 946969 w 1942632"/>
              <a:gd name="connsiteY17-720" fmla="*/ 23530 h 1283495"/>
              <a:gd name="connsiteX0-721" fmla="*/ 946969 w 1942632"/>
              <a:gd name="connsiteY0-722" fmla="*/ 23530 h 1283495"/>
              <a:gd name="connsiteX1-723" fmla="*/ 982173 w 1942632"/>
              <a:gd name="connsiteY1-724" fmla="*/ 0 h 1283495"/>
              <a:gd name="connsiteX2-725" fmla="*/ 1904588 w 1942632"/>
              <a:gd name="connsiteY2-726" fmla="*/ 0 h 1283495"/>
              <a:gd name="connsiteX3-727" fmla="*/ 1942632 w 1942632"/>
              <a:gd name="connsiteY3-728" fmla="*/ 38107 h 1283495"/>
              <a:gd name="connsiteX4-729" fmla="*/ 1942632 w 1942632"/>
              <a:gd name="connsiteY4-730" fmla="*/ 960540 h 1283495"/>
              <a:gd name="connsiteX5-731" fmla="*/ 1919081 w 1942632"/>
              <a:gd name="connsiteY5-732" fmla="*/ 995690 h 1283495"/>
              <a:gd name="connsiteX6-733" fmla="*/ 1877553 w 1942632"/>
              <a:gd name="connsiteY6-734" fmla="*/ 987434 h 1283495"/>
              <a:gd name="connsiteX7-735" fmla="*/ 1819771 w 1942632"/>
              <a:gd name="connsiteY7-736" fmla="*/ 929652 h 1283495"/>
              <a:gd name="connsiteX8-737" fmla="*/ 1765689 w 1942632"/>
              <a:gd name="connsiteY8-738" fmla="*/ 929787 h 1283495"/>
              <a:gd name="connsiteX9-739" fmla="*/ 1427581 w 1942632"/>
              <a:gd name="connsiteY9-740" fmla="*/ 1272148 h 1283495"/>
              <a:gd name="connsiteX10-741" fmla="*/ 1400455 w 1942632"/>
              <a:gd name="connsiteY10-742" fmla="*/ 1283495 h 1283495"/>
              <a:gd name="connsiteX11-743" fmla="*/ 36397 w 1942632"/>
              <a:gd name="connsiteY11-744" fmla="*/ 1283495 h 1283495"/>
              <a:gd name="connsiteX12-745" fmla="*/ 1385 w 1942632"/>
              <a:gd name="connsiteY12-746" fmla="*/ 1260348 h 1283495"/>
              <a:gd name="connsiteX13-747" fmla="*/ 8920 w 1942632"/>
              <a:gd name="connsiteY13-748" fmla="*/ 1219033 h 1283495"/>
              <a:gd name="connsiteX14-749" fmla="*/ 1010873 w 1942632"/>
              <a:gd name="connsiteY14-750" fmla="*/ 173517 h 1283495"/>
              <a:gd name="connsiteX15-751" fmla="*/ 1010331 w 1942632"/>
              <a:gd name="connsiteY15-752" fmla="*/ 120212 h 1283495"/>
              <a:gd name="connsiteX16-753" fmla="*/ 955227 w 1942632"/>
              <a:gd name="connsiteY16-754" fmla="*/ 65108 h 1283495"/>
              <a:gd name="connsiteX17-755" fmla="*/ 946969 w 1942632"/>
              <a:gd name="connsiteY17-756" fmla="*/ 23530 h 1283495"/>
              <a:gd name="connsiteX0-757" fmla="*/ 946345 w 1942008"/>
              <a:gd name="connsiteY0-758" fmla="*/ 23530 h 1283495"/>
              <a:gd name="connsiteX1-759" fmla="*/ 981549 w 1942008"/>
              <a:gd name="connsiteY1-760" fmla="*/ 0 h 1283495"/>
              <a:gd name="connsiteX2-761" fmla="*/ 1903964 w 1942008"/>
              <a:gd name="connsiteY2-762" fmla="*/ 0 h 1283495"/>
              <a:gd name="connsiteX3-763" fmla="*/ 1942008 w 1942008"/>
              <a:gd name="connsiteY3-764" fmla="*/ 38107 h 1283495"/>
              <a:gd name="connsiteX4-765" fmla="*/ 1942008 w 1942008"/>
              <a:gd name="connsiteY4-766" fmla="*/ 960540 h 1283495"/>
              <a:gd name="connsiteX5-767" fmla="*/ 1918457 w 1942008"/>
              <a:gd name="connsiteY5-768" fmla="*/ 995690 h 1283495"/>
              <a:gd name="connsiteX6-769" fmla="*/ 1876929 w 1942008"/>
              <a:gd name="connsiteY6-770" fmla="*/ 987434 h 1283495"/>
              <a:gd name="connsiteX7-771" fmla="*/ 1819147 w 1942008"/>
              <a:gd name="connsiteY7-772" fmla="*/ 929652 h 1283495"/>
              <a:gd name="connsiteX8-773" fmla="*/ 1765065 w 1942008"/>
              <a:gd name="connsiteY8-774" fmla="*/ 929787 h 1283495"/>
              <a:gd name="connsiteX9-775" fmla="*/ 1426957 w 1942008"/>
              <a:gd name="connsiteY9-776" fmla="*/ 1272148 h 1283495"/>
              <a:gd name="connsiteX10-777" fmla="*/ 1399831 w 1942008"/>
              <a:gd name="connsiteY10-778" fmla="*/ 1283495 h 1283495"/>
              <a:gd name="connsiteX11-779" fmla="*/ 35773 w 1942008"/>
              <a:gd name="connsiteY11-780" fmla="*/ 1283495 h 1283495"/>
              <a:gd name="connsiteX12-781" fmla="*/ 761 w 1942008"/>
              <a:gd name="connsiteY12-782" fmla="*/ 1260348 h 1283495"/>
              <a:gd name="connsiteX13-783" fmla="*/ 8296 w 1942008"/>
              <a:gd name="connsiteY13-784" fmla="*/ 1219033 h 1283495"/>
              <a:gd name="connsiteX14-785" fmla="*/ 1010249 w 1942008"/>
              <a:gd name="connsiteY14-786" fmla="*/ 173517 h 1283495"/>
              <a:gd name="connsiteX15-787" fmla="*/ 1009707 w 1942008"/>
              <a:gd name="connsiteY15-788" fmla="*/ 120212 h 1283495"/>
              <a:gd name="connsiteX16-789" fmla="*/ 954603 w 1942008"/>
              <a:gd name="connsiteY16-790" fmla="*/ 65108 h 1283495"/>
              <a:gd name="connsiteX17-791" fmla="*/ 946345 w 1942008"/>
              <a:gd name="connsiteY17-792" fmla="*/ 23530 h 1283495"/>
              <a:gd name="connsiteX0-793" fmla="*/ 945771 w 1941434"/>
              <a:gd name="connsiteY0-794" fmla="*/ 23530 h 1283495"/>
              <a:gd name="connsiteX1-795" fmla="*/ 980975 w 1941434"/>
              <a:gd name="connsiteY1-796" fmla="*/ 0 h 1283495"/>
              <a:gd name="connsiteX2-797" fmla="*/ 1903390 w 1941434"/>
              <a:gd name="connsiteY2-798" fmla="*/ 0 h 1283495"/>
              <a:gd name="connsiteX3-799" fmla="*/ 1941434 w 1941434"/>
              <a:gd name="connsiteY3-800" fmla="*/ 38107 h 1283495"/>
              <a:gd name="connsiteX4-801" fmla="*/ 1941434 w 1941434"/>
              <a:gd name="connsiteY4-802" fmla="*/ 960540 h 1283495"/>
              <a:gd name="connsiteX5-803" fmla="*/ 1917883 w 1941434"/>
              <a:gd name="connsiteY5-804" fmla="*/ 995690 h 1283495"/>
              <a:gd name="connsiteX6-805" fmla="*/ 1876355 w 1941434"/>
              <a:gd name="connsiteY6-806" fmla="*/ 987434 h 1283495"/>
              <a:gd name="connsiteX7-807" fmla="*/ 1818573 w 1941434"/>
              <a:gd name="connsiteY7-808" fmla="*/ 929652 h 1283495"/>
              <a:gd name="connsiteX8-809" fmla="*/ 1764491 w 1941434"/>
              <a:gd name="connsiteY8-810" fmla="*/ 929787 h 1283495"/>
              <a:gd name="connsiteX9-811" fmla="*/ 1426383 w 1941434"/>
              <a:gd name="connsiteY9-812" fmla="*/ 1272148 h 1283495"/>
              <a:gd name="connsiteX10-813" fmla="*/ 1399257 w 1941434"/>
              <a:gd name="connsiteY10-814" fmla="*/ 1283495 h 1283495"/>
              <a:gd name="connsiteX11-815" fmla="*/ 35199 w 1941434"/>
              <a:gd name="connsiteY11-816" fmla="*/ 1283495 h 1283495"/>
              <a:gd name="connsiteX12-817" fmla="*/ 187 w 1941434"/>
              <a:gd name="connsiteY12-818" fmla="*/ 1260348 h 1283495"/>
              <a:gd name="connsiteX13-819" fmla="*/ 7722 w 1941434"/>
              <a:gd name="connsiteY13-820" fmla="*/ 1219033 h 1283495"/>
              <a:gd name="connsiteX14-821" fmla="*/ 1009675 w 1941434"/>
              <a:gd name="connsiteY14-822" fmla="*/ 173517 h 1283495"/>
              <a:gd name="connsiteX15-823" fmla="*/ 1009133 w 1941434"/>
              <a:gd name="connsiteY15-824" fmla="*/ 120212 h 1283495"/>
              <a:gd name="connsiteX16-825" fmla="*/ 954029 w 1941434"/>
              <a:gd name="connsiteY16-826" fmla="*/ 65108 h 1283495"/>
              <a:gd name="connsiteX17-827" fmla="*/ 945771 w 1941434"/>
              <a:gd name="connsiteY17-828" fmla="*/ 23530 h 1283495"/>
              <a:gd name="connsiteX0-829" fmla="*/ 946469 w 1942132"/>
              <a:gd name="connsiteY0-830" fmla="*/ 23530 h 1283495"/>
              <a:gd name="connsiteX1-831" fmla="*/ 981673 w 1942132"/>
              <a:gd name="connsiteY1-832" fmla="*/ 0 h 1283495"/>
              <a:gd name="connsiteX2-833" fmla="*/ 1904088 w 1942132"/>
              <a:gd name="connsiteY2-834" fmla="*/ 0 h 1283495"/>
              <a:gd name="connsiteX3-835" fmla="*/ 1942132 w 1942132"/>
              <a:gd name="connsiteY3-836" fmla="*/ 38107 h 1283495"/>
              <a:gd name="connsiteX4-837" fmla="*/ 1942132 w 1942132"/>
              <a:gd name="connsiteY4-838" fmla="*/ 960540 h 1283495"/>
              <a:gd name="connsiteX5-839" fmla="*/ 1918581 w 1942132"/>
              <a:gd name="connsiteY5-840" fmla="*/ 995690 h 1283495"/>
              <a:gd name="connsiteX6-841" fmla="*/ 1877053 w 1942132"/>
              <a:gd name="connsiteY6-842" fmla="*/ 987434 h 1283495"/>
              <a:gd name="connsiteX7-843" fmla="*/ 1819271 w 1942132"/>
              <a:gd name="connsiteY7-844" fmla="*/ 929652 h 1283495"/>
              <a:gd name="connsiteX8-845" fmla="*/ 1765189 w 1942132"/>
              <a:gd name="connsiteY8-846" fmla="*/ 929787 h 1283495"/>
              <a:gd name="connsiteX9-847" fmla="*/ 1427081 w 1942132"/>
              <a:gd name="connsiteY9-848" fmla="*/ 1272148 h 1283495"/>
              <a:gd name="connsiteX10-849" fmla="*/ 1399955 w 1942132"/>
              <a:gd name="connsiteY10-850" fmla="*/ 1283495 h 1283495"/>
              <a:gd name="connsiteX11-851" fmla="*/ 35897 w 1942132"/>
              <a:gd name="connsiteY11-852" fmla="*/ 1283495 h 1283495"/>
              <a:gd name="connsiteX12-853" fmla="*/ 885 w 1942132"/>
              <a:gd name="connsiteY12-854" fmla="*/ 1260348 h 1283495"/>
              <a:gd name="connsiteX13-855" fmla="*/ 8420 w 1942132"/>
              <a:gd name="connsiteY13-856" fmla="*/ 1219033 h 1283495"/>
              <a:gd name="connsiteX14-857" fmla="*/ 1010373 w 1942132"/>
              <a:gd name="connsiteY14-858" fmla="*/ 173517 h 1283495"/>
              <a:gd name="connsiteX15-859" fmla="*/ 1009831 w 1942132"/>
              <a:gd name="connsiteY15-860" fmla="*/ 120212 h 1283495"/>
              <a:gd name="connsiteX16-861" fmla="*/ 954727 w 1942132"/>
              <a:gd name="connsiteY16-862" fmla="*/ 65108 h 1283495"/>
              <a:gd name="connsiteX17-863" fmla="*/ 946469 w 1942132"/>
              <a:gd name="connsiteY17-864" fmla="*/ 23530 h 1283495"/>
              <a:gd name="connsiteX0-865" fmla="*/ 948287 w 1943950"/>
              <a:gd name="connsiteY0-866" fmla="*/ 23530 h 1283495"/>
              <a:gd name="connsiteX1-867" fmla="*/ 983491 w 1943950"/>
              <a:gd name="connsiteY1-868" fmla="*/ 0 h 1283495"/>
              <a:gd name="connsiteX2-869" fmla="*/ 1905906 w 1943950"/>
              <a:gd name="connsiteY2-870" fmla="*/ 0 h 1283495"/>
              <a:gd name="connsiteX3-871" fmla="*/ 1943950 w 1943950"/>
              <a:gd name="connsiteY3-872" fmla="*/ 38107 h 1283495"/>
              <a:gd name="connsiteX4-873" fmla="*/ 1943950 w 1943950"/>
              <a:gd name="connsiteY4-874" fmla="*/ 960540 h 1283495"/>
              <a:gd name="connsiteX5-875" fmla="*/ 1920399 w 1943950"/>
              <a:gd name="connsiteY5-876" fmla="*/ 995690 h 1283495"/>
              <a:gd name="connsiteX6-877" fmla="*/ 1878871 w 1943950"/>
              <a:gd name="connsiteY6-878" fmla="*/ 987434 h 1283495"/>
              <a:gd name="connsiteX7-879" fmla="*/ 1821089 w 1943950"/>
              <a:gd name="connsiteY7-880" fmla="*/ 929652 h 1283495"/>
              <a:gd name="connsiteX8-881" fmla="*/ 1767007 w 1943950"/>
              <a:gd name="connsiteY8-882" fmla="*/ 929787 h 1283495"/>
              <a:gd name="connsiteX9-883" fmla="*/ 1428899 w 1943950"/>
              <a:gd name="connsiteY9-884" fmla="*/ 1272148 h 1283495"/>
              <a:gd name="connsiteX10-885" fmla="*/ 1401773 w 1943950"/>
              <a:gd name="connsiteY10-886" fmla="*/ 1283495 h 1283495"/>
              <a:gd name="connsiteX11-887" fmla="*/ 37715 w 1943950"/>
              <a:gd name="connsiteY11-888" fmla="*/ 1283495 h 1283495"/>
              <a:gd name="connsiteX12-889" fmla="*/ 2703 w 1943950"/>
              <a:gd name="connsiteY12-890" fmla="*/ 1260348 h 1283495"/>
              <a:gd name="connsiteX13-891" fmla="*/ 10238 w 1943950"/>
              <a:gd name="connsiteY13-892" fmla="*/ 1219033 h 1283495"/>
              <a:gd name="connsiteX14-893" fmla="*/ 1012191 w 1943950"/>
              <a:gd name="connsiteY14-894" fmla="*/ 173517 h 1283495"/>
              <a:gd name="connsiteX15-895" fmla="*/ 1011649 w 1943950"/>
              <a:gd name="connsiteY15-896" fmla="*/ 120212 h 1283495"/>
              <a:gd name="connsiteX16-897" fmla="*/ 956545 w 1943950"/>
              <a:gd name="connsiteY16-898" fmla="*/ 65108 h 1283495"/>
              <a:gd name="connsiteX17-899" fmla="*/ 948287 w 1943950"/>
              <a:gd name="connsiteY17-900" fmla="*/ 23530 h 1283495"/>
              <a:gd name="connsiteX0-901" fmla="*/ 948287 w 1943950"/>
              <a:gd name="connsiteY0-902" fmla="*/ 23530 h 1283495"/>
              <a:gd name="connsiteX1-903" fmla="*/ 983491 w 1943950"/>
              <a:gd name="connsiteY1-904" fmla="*/ 0 h 1283495"/>
              <a:gd name="connsiteX2-905" fmla="*/ 1905906 w 1943950"/>
              <a:gd name="connsiteY2-906" fmla="*/ 0 h 1283495"/>
              <a:gd name="connsiteX3-907" fmla="*/ 1943950 w 1943950"/>
              <a:gd name="connsiteY3-908" fmla="*/ 38107 h 1283495"/>
              <a:gd name="connsiteX4-909" fmla="*/ 1943950 w 1943950"/>
              <a:gd name="connsiteY4-910" fmla="*/ 960540 h 1283495"/>
              <a:gd name="connsiteX5-911" fmla="*/ 1920399 w 1943950"/>
              <a:gd name="connsiteY5-912" fmla="*/ 995690 h 1283495"/>
              <a:gd name="connsiteX6-913" fmla="*/ 1878871 w 1943950"/>
              <a:gd name="connsiteY6-914" fmla="*/ 987434 h 1283495"/>
              <a:gd name="connsiteX7-915" fmla="*/ 1821089 w 1943950"/>
              <a:gd name="connsiteY7-916" fmla="*/ 929652 h 1283495"/>
              <a:gd name="connsiteX8-917" fmla="*/ 1767007 w 1943950"/>
              <a:gd name="connsiteY8-918" fmla="*/ 929787 h 1283495"/>
              <a:gd name="connsiteX9-919" fmla="*/ 1428899 w 1943950"/>
              <a:gd name="connsiteY9-920" fmla="*/ 1272148 h 1283495"/>
              <a:gd name="connsiteX10-921" fmla="*/ 1401773 w 1943950"/>
              <a:gd name="connsiteY10-922" fmla="*/ 1283495 h 1283495"/>
              <a:gd name="connsiteX11-923" fmla="*/ 37715 w 1943950"/>
              <a:gd name="connsiteY11-924" fmla="*/ 1283495 h 1283495"/>
              <a:gd name="connsiteX12-925" fmla="*/ 2703 w 1943950"/>
              <a:gd name="connsiteY12-926" fmla="*/ 1260348 h 1283495"/>
              <a:gd name="connsiteX13-927" fmla="*/ 10238 w 1943950"/>
              <a:gd name="connsiteY13-928" fmla="*/ 1219033 h 1283495"/>
              <a:gd name="connsiteX14-929" fmla="*/ 1012191 w 1943950"/>
              <a:gd name="connsiteY14-930" fmla="*/ 173517 h 1283495"/>
              <a:gd name="connsiteX15-931" fmla="*/ 1011649 w 1943950"/>
              <a:gd name="connsiteY15-932" fmla="*/ 120212 h 1283495"/>
              <a:gd name="connsiteX16-933" fmla="*/ 956545 w 1943950"/>
              <a:gd name="connsiteY16-934" fmla="*/ 65108 h 1283495"/>
              <a:gd name="connsiteX17-935" fmla="*/ 948287 w 1943950"/>
              <a:gd name="connsiteY17-936" fmla="*/ 23530 h 1283495"/>
              <a:gd name="connsiteX0-937" fmla="*/ 948287 w 1943950"/>
              <a:gd name="connsiteY0-938" fmla="*/ 23530 h 1283495"/>
              <a:gd name="connsiteX1-939" fmla="*/ 983491 w 1943950"/>
              <a:gd name="connsiteY1-940" fmla="*/ 0 h 1283495"/>
              <a:gd name="connsiteX2-941" fmla="*/ 1905906 w 1943950"/>
              <a:gd name="connsiteY2-942" fmla="*/ 0 h 1283495"/>
              <a:gd name="connsiteX3-943" fmla="*/ 1943950 w 1943950"/>
              <a:gd name="connsiteY3-944" fmla="*/ 38107 h 1283495"/>
              <a:gd name="connsiteX4-945" fmla="*/ 1943950 w 1943950"/>
              <a:gd name="connsiteY4-946" fmla="*/ 960540 h 1283495"/>
              <a:gd name="connsiteX5-947" fmla="*/ 1920399 w 1943950"/>
              <a:gd name="connsiteY5-948" fmla="*/ 995690 h 1283495"/>
              <a:gd name="connsiteX6-949" fmla="*/ 1878871 w 1943950"/>
              <a:gd name="connsiteY6-950" fmla="*/ 987434 h 1283495"/>
              <a:gd name="connsiteX7-951" fmla="*/ 1821089 w 1943950"/>
              <a:gd name="connsiteY7-952" fmla="*/ 929652 h 1283495"/>
              <a:gd name="connsiteX8-953" fmla="*/ 1767007 w 1943950"/>
              <a:gd name="connsiteY8-954" fmla="*/ 929787 h 1283495"/>
              <a:gd name="connsiteX9-955" fmla="*/ 1428899 w 1943950"/>
              <a:gd name="connsiteY9-956" fmla="*/ 1272148 h 1283495"/>
              <a:gd name="connsiteX10-957" fmla="*/ 1401773 w 1943950"/>
              <a:gd name="connsiteY10-958" fmla="*/ 1283495 h 1283495"/>
              <a:gd name="connsiteX11-959" fmla="*/ 37715 w 1943950"/>
              <a:gd name="connsiteY11-960" fmla="*/ 1283495 h 1283495"/>
              <a:gd name="connsiteX12-961" fmla="*/ 2703 w 1943950"/>
              <a:gd name="connsiteY12-962" fmla="*/ 1260348 h 1283495"/>
              <a:gd name="connsiteX13-963" fmla="*/ 10238 w 1943950"/>
              <a:gd name="connsiteY13-964" fmla="*/ 1219033 h 1283495"/>
              <a:gd name="connsiteX14-965" fmla="*/ 1012191 w 1943950"/>
              <a:gd name="connsiteY14-966" fmla="*/ 173517 h 1283495"/>
              <a:gd name="connsiteX15-967" fmla="*/ 1011649 w 1943950"/>
              <a:gd name="connsiteY15-968" fmla="*/ 120212 h 1283495"/>
              <a:gd name="connsiteX16-969" fmla="*/ 956545 w 1943950"/>
              <a:gd name="connsiteY16-970" fmla="*/ 65108 h 1283495"/>
              <a:gd name="connsiteX17-971" fmla="*/ 948287 w 1943950"/>
              <a:gd name="connsiteY17-972" fmla="*/ 23530 h 1283495"/>
              <a:gd name="connsiteX0-973" fmla="*/ 948287 w 1943950"/>
              <a:gd name="connsiteY0-974" fmla="*/ 23530 h 1283495"/>
              <a:gd name="connsiteX1-975" fmla="*/ 983491 w 1943950"/>
              <a:gd name="connsiteY1-976" fmla="*/ 0 h 1283495"/>
              <a:gd name="connsiteX2-977" fmla="*/ 1905906 w 1943950"/>
              <a:gd name="connsiteY2-978" fmla="*/ 0 h 1283495"/>
              <a:gd name="connsiteX3-979" fmla="*/ 1943950 w 1943950"/>
              <a:gd name="connsiteY3-980" fmla="*/ 38107 h 1283495"/>
              <a:gd name="connsiteX4-981" fmla="*/ 1943950 w 1943950"/>
              <a:gd name="connsiteY4-982" fmla="*/ 960540 h 1283495"/>
              <a:gd name="connsiteX5-983" fmla="*/ 1920399 w 1943950"/>
              <a:gd name="connsiteY5-984" fmla="*/ 995690 h 1283495"/>
              <a:gd name="connsiteX6-985" fmla="*/ 1878871 w 1943950"/>
              <a:gd name="connsiteY6-986" fmla="*/ 987434 h 1283495"/>
              <a:gd name="connsiteX7-987" fmla="*/ 1821089 w 1943950"/>
              <a:gd name="connsiteY7-988" fmla="*/ 929652 h 1283495"/>
              <a:gd name="connsiteX8-989" fmla="*/ 1767007 w 1943950"/>
              <a:gd name="connsiteY8-990" fmla="*/ 929787 h 1283495"/>
              <a:gd name="connsiteX9-991" fmla="*/ 1428899 w 1943950"/>
              <a:gd name="connsiteY9-992" fmla="*/ 1272148 h 1283495"/>
              <a:gd name="connsiteX10-993" fmla="*/ 1401773 w 1943950"/>
              <a:gd name="connsiteY10-994" fmla="*/ 1283495 h 1283495"/>
              <a:gd name="connsiteX11-995" fmla="*/ 37715 w 1943950"/>
              <a:gd name="connsiteY11-996" fmla="*/ 1283495 h 1283495"/>
              <a:gd name="connsiteX12-997" fmla="*/ 2703 w 1943950"/>
              <a:gd name="connsiteY12-998" fmla="*/ 1260348 h 1283495"/>
              <a:gd name="connsiteX13-999" fmla="*/ 10238 w 1943950"/>
              <a:gd name="connsiteY13-1000" fmla="*/ 1219033 h 1283495"/>
              <a:gd name="connsiteX14-1001" fmla="*/ 1012191 w 1943950"/>
              <a:gd name="connsiteY14-1002" fmla="*/ 173517 h 1283495"/>
              <a:gd name="connsiteX15-1003" fmla="*/ 1011649 w 1943950"/>
              <a:gd name="connsiteY15-1004" fmla="*/ 120212 h 1283495"/>
              <a:gd name="connsiteX16-1005" fmla="*/ 956545 w 1943950"/>
              <a:gd name="connsiteY16-1006" fmla="*/ 65108 h 1283495"/>
              <a:gd name="connsiteX17-1007" fmla="*/ 948287 w 1943950"/>
              <a:gd name="connsiteY17-1008" fmla="*/ 23530 h 1283495"/>
              <a:gd name="connsiteX0-1009" fmla="*/ 948287 w 1943950"/>
              <a:gd name="connsiteY0-1010" fmla="*/ 23530 h 1283495"/>
              <a:gd name="connsiteX1-1011" fmla="*/ 983491 w 1943950"/>
              <a:gd name="connsiteY1-1012" fmla="*/ 0 h 1283495"/>
              <a:gd name="connsiteX2-1013" fmla="*/ 1905906 w 1943950"/>
              <a:gd name="connsiteY2-1014" fmla="*/ 0 h 1283495"/>
              <a:gd name="connsiteX3-1015" fmla="*/ 1943950 w 1943950"/>
              <a:gd name="connsiteY3-1016" fmla="*/ 38107 h 1283495"/>
              <a:gd name="connsiteX4-1017" fmla="*/ 1943950 w 1943950"/>
              <a:gd name="connsiteY4-1018" fmla="*/ 960540 h 1283495"/>
              <a:gd name="connsiteX5-1019" fmla="*/ 1920399 w 1943950"/>
              <a:gd name="connsiteY5-1020" fmla="*/ 995690 h 1283495"/>
              <a:gd name="connsiteX6-1021" fmla="*/ 1878871 w 1943950"/>
              <a:gd name="connsiteY6-1022" fmla="*/ 987434 h 1283495"/>
              <a:gd name="connsiteX7-1023" fmla="*/ 1821089 w 1943950"/>
              <a:gd name="connsiteY7-1024" fmla="*/ 929652 h 1283495"/>
              <a:gd name="connsiteX8-1025" fmla="*/ 1767007 w 1943950"/>
              <a:gd name="connsiteY8-1026" fmla="*/ 929787 h 1283495"/>
              <a:gd name="connsiteX9-1027" fmla="*/ 1428899 w 1943950"/>
              <a:gd name="connsiteY9-1028" fmla="*/ 1272148 h 1283495"/>
              <a:gd name="connsiteX10-1029" fmla="*/ 1401773 w 1943950"/>
              <a:gd name="connsiteY10-1030" fmla="*/ 1283495 h 1283495"/>
              <a:gd name="connsiteX11-1031" fmla="*/ 37715 w 1943950"/>
              <a:gd name="connsiteY11-1032" fmla="*/ 1283495 h 1283495"/>
              <a:gd name="connsiteX12-1033" fmla="*/ 2703 w 1943950"/>
              <a:gd name="connsiteY12-1034" fmla="*/ 1260348 h 1283495"/>
              <a:gd name="connsiteX13-1035" fmla="*/ 10238 w 1943950"/>
              <a:gd name="connsiteY13-1036" fmla="*/ 1219033 h 1283495"/>
              <a:gd name="connsiteX14-1037" fmla="*/ 1012191 w 1943950"/>
              <a:gd name="connsiteY14-1038" fmla="*/ 173517 h 1283495"/>
              <a:gd name="connsiteX15-1039" fmla="*/ 1011649 w 1943950"/>
              <a:gd name="connsiteY15-1040" fmla="*/ 120212 h 1283495"/>
              <a:gd name="connsiteX16-1041" fmla="*/ 956545 w 1943950"/>
              <a:gd name="connsiteY16-1042" fmla="*/ 65108 h 1283495"/>
              <a:gd name="connsiteX17-1043" fmla="*/ 948287 w 1943950"/>
              <a:gd name="connsiteY17-1044" fmla="*/ 23530 h 1283495"/>
              <a:gd name="connsiteX0-1045" fmla="*/ 948287 w 1943950"/>
              <a:gd name="connsiteY0-1046" fmla="*/ 23530 h 1283495"/>
              <a:gd name="connsiteX1-1047" fmla="*/ 983491 w 1943950"/>
              <a:gd name="connsiteY1-1048" fmla="*/ 0 h 1283495"/>
              <a:gd name="connsiteX2-1049" fmla="*/ 1905906 w 1943950"/>
              <a:gd name="connsiteY2-1050" fmla="*/ 0 h 1283495"/>
              <a:gd name="connsiteX3-1051" fmla="*/ 1943950 w 1943950"/>
              <a:gd name="connsiteY3-1052" fmla="*/ 38107 h 1283495"/>
              <a:gd name="connsiteX4-1053" fmla="*/ 1943950 w 1943950"/>
              <a:gd name="connsiteY4-1054" fmla="*/ 960540 h 1283495"/>
              <a:gd name="connsiteX5-1055" fmla="*/ 1920399 w 1943950"/>
              <a:gd name="connsiteY5-1056" fmla="*/ 995690 h 1283495"/>
              <a:gd name="connsiteX6-1057" fmla="*/ 1878871 w 1943950"/>
              <a:gd name="connsiteY6-1058" fmla="*/ 987434 h 1283495"/>
              <a:gd name="connsiteX7-1059" fmla="*/ 1821089 w 1943950"/>
              <a:gd name="connsiteY7-1060" fmla="*/ 929652 h 1283495"/>
              <a:gd name="connsiteX8-1061" fmla="*/ 1767007 w 1943950"/>
              <a:gd name="connsiteY8-1062" fmla="*/ 929787 h 1283495"/>
              <a:gd name="connsiteX9-1063" fmla="*/ 1428899 w 1943950"/>
              <a:gd name="connsiteY9-1064" fmla="*/ 1272148 h 1283495"/>
              <a:gd name="connsiteX10-1065" fmla="*/ 1401773 w 1943950"/>
              <a:gd name="connsiteY10-1066" fmla="*/ 1283495 h 1283495"/>
              <a:gd name="connsiteX11-1067" fmla="*/ 37715 w 1943950"/>
              <a:gd name="connsiteY11-1068" fmla="*/ 1283495 h 1283495"/>
              <a:gd name="connsiteX12-1069" fmla="*/ 2703 w 1943950"/>
              <a:gd name="connsiteY12-1070" fmla="*/ 1260348 h 1283495"/>
              <a:gd name="connsiteX13-1071" fmla="*/ 10238 w 1943950"/>
              <a:gd name="connsiteY13-1072" fmla="*/ 1219033 h 1283495"/>
              <a:gd name="connsiteX14-1073" fmla="*/ 1012191 w 1943950"/>
              <a:gd name="connsiteY14-1074" fmla="*/ 173517 h 1283495"/>
              <a:gd name="connsiteX15-1075" fmla="*/ 1011649 w 1943950"/>
              <a:gd name="connsiteY15-1076" fmla="*/ 120212 h 1283495"/>
              <a:gd name="connsiteX16-1077" fmla="*/ 956545 w 1943950"/>
              <a:gd name="connsiteY16-1078" fmla="*/ 65108 h 1283495"/>
              <a:gd name="connsiteX17-1079" fmla="*/ 948287 w 1943950"/>
              <a:gd name="connsiteY17-1080" fmla="*/ 23530 h 1283495"/>
              <a:gd name="connsiteX0-1081" fmla="*/ 948287 w 1943950"/>
              <a:gd name="connsiteY0-1082" fmla="*/ 23530 h 1283495"/>
              <a:gd name="connsiteX1-1083" fmla="*/ 983491 w 1943950"/>
              <a:gd name="connsiteY1-1084" fmla="*/ 0 h 1283495"/>
              <a:gd name="connsiteX2-1085" fmla="*/ 1905906 w 1943950"/>
              <a:gd name="connsiteY2-1086" fmla="*/ 0 h 1283495"/>
              <a:gd name="connsiteX3-1087" fmla="*/ 1943950 w 1943950"/>
              <a:gd name="connsiteY3-1088" fmla="*/ 38107 h 1283495"/>
              <a:gd name="connsiteX4-1089" fmla="*/ 1943950 w 1943950"/>
              <a:gd name="connsiteY4-1090" fmla="*/ 960540 h 1283495"/>
              <a:gd name="connsiteX5-1091" fmla="*/ 1920399 w 1943950"/>
              <a:gd name="connsiteY5-1092" fmla="*/ 995690 h 1283495"/>
              <a:gd name="connsiteX6-1093" fmla="*/ 1878871 w 1943950"/>
              <a:gd name="connsiteY6-1094" fmla="*/ 987434 h 1283495"/>
              <a:gd name="connsiteX7-1095" fmla="*/ 1821089 w 1943950"/>
              <a:gd name="connsiteY7-1096" fmla="*/ 929652 h 1283495"/>
              <a:gd name="connsiteX8-1097" fmla="*/ 1767007 w 1943950"/>
              <a:gd name="connsiteY8-1098" fmla="*/ 929787 h 1283495"/>
              <a:gd name="connsiteX9-1099" fmla="*/ 1428899 w 1943950"/>
              <a:gd name="connsiteY9-1100" fmla="*/ 1272148 h 1283495"/>
              <a:gd name="connsiteX10-1101" fmla="*/ 1401773 w 1943950"/>
              <a:gd name="connsiteY10-1102" fmla="*/ 1283495 h 1283495"/>
              <a:gd name="connsiteX11-1103" fmla="*/ 37715 w 1943950"/>
              <a:gd name="connsiteY11-1104" fmla="*/ 1283495 h 1283495"/>
              <a:gd name="connsiteX12-1105" fmla="*/ 2703 w 1943950"/>
              <a:gd name="connsiteY12-1106" fmla="*/ 1260348 h 1283495"/>
              <a:gd name="connsiteX13-1107" fmla="*/ 10238 w 1943950"/>
              <a:gd name="connsiteY13-1108" fmla="*/ 1219033 h 1283495"/>
              <a:gd name="connsiteX14-1109" fmla="*/ 1012191 w 1943950"/>
              <a:gd name="connsiteY14-1110" fmla="*/ 173517 h 1283495"/>
              <a:gd name="connsiteX15-1111" fmla="*/ 1011649 w 1943950"/>
              <a:gd name="connsiteY15-1112" fmla="*/ 120212 h 1283495"/>
              <a:gd name="connsiteX16-1113" fmla="*/ 956545 w 1943950"/>
              <a:gd name="connsiteY16-1114" fmla="*/ 65108 h 1283495"/>
              <a:gd name="connsiteX17-1115" fmla="*/ 948287 w 1943950"/>
              <a:gd name="connsiteY17-1116" fmla="*/ 23530 h 1283495"/>
              <a:gd name="connsiteX0-1117" fmla="*/ 948287 w 1943950"/>
              <a:gd name="connsiteY0-1118" fmla="*/ 23530 h 1283495"/>
              <a:gd name="connsiteX1-1119" fmla="*/ 983491 w 1943950"/>
              <a:gd name="connsiteY1-1120" fmla="*/ 0 h 1283495"/>
              <a:gd name="connsiteX2-1121" fmla="*/ 1905906 w 1943950"/>
              <a:gd name="connsiteY2-1122" fmla="*/ 0 h 1283495"/>
              <a:gd name="connsiteX3-1123" fmla="*/ 1943950 w 1943950"/>
              <a:gd name="connsiteY3-1124" fmla="*/ 38107 h 1283495"/>
              <a:gd name="connsiteX4-1125" fmla="*/ 1943950 w 1943950"/>
              <a:gd name="connsiteY4-1126" fmla="*/ 960540 h 1283495"/>
              <a:gd name="connsiteX5-1127" fmla="*/ 1920399 w 1943950"/>
              <a:gd name="connsiteY5-1128" fmla="*/ 995690 h 1283495"/>
              <a:gd name="connsiteX6-1129" fmla="*/ 1878871 w 1943950"/>
              <a:gd name="connsiteY6-1130" fmla="*/ 987434 h 1283495"/>
              <a:gd name="connsiteX7-1131" fmla="*/ 1821089 w 1943950"/>
              <a:gd name="connsiteY7-1132" fmla="*/ 929652 h 1283495"/>
              <a:gd name="connsiteX8-1133" fmla="*/ 1767007 w 1943950"/>
              <a:gd name="connsiteY8-1134" fmla="*/ 929787 h 1283495"/>
              <a:gd name="connsiteX9-1135" fmla="*/ 1428899 w 1943950"/>
              <a:gd name="connsiteY9-1136" fmla="*/ 1272148 h 1283495"/>
              <a:gd name="connsiteX10-1137" fmla="*/ 1401773 w 1943950"/>
              <a:gd name="connsiteY10-1138" fmla="*/ 1283495 h 1283495"/>
              <a:gd name="connsiteX11-1139" fmla="*/ 37715 w 1943950"/>
              <a:gd name="connsiteY11-1140" fmla="*/ 1283495 h 1283495"/>
              <a:gd name="connsiteX12-1141" fmla="*/ 2703 w 1943950"/>
              <a:gd name="connsiteY12-1142" fmla="*/ 1260348 h 1283495"/>
              <a:gd name="connsiteX13-1143" fmla="*/ 10238 w 1943950"/>
              <a:gd name="connsiteY13-1144" fmla="*/ 1219033 h 1283495"/>
              <a:gd name="connsiteX14-1145" fmla="*/ 1012191 w 1943950"/>
              <a:gd name="connsiteY14-1146" fmla="*/ 173517 h 1283495"/>
              <a:gd name="connsiteX15-1147" fmla="*/ 1011649 w 1943950"/>
              <a:gd name="connsiteY15-1148" fmla="*/ 120212 h 1283495"/>
              <a:gd name="connsiteX16-1149" fmla="*/ 956545 w 1943950"/>
              <a:gd name="connsiteY16-1150" fmla="*/ 65108 h 1283495"/>
              <a:gd name="connsiteX17-1151" fmla="*/ 948287 w 1943950"/>
              <a:gd name="connsiteY17-1152" fmla="*/ 23530 h 12834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943950" h="1283495">
                <a:moveTo>
                  <a:pt x="948287" y="23530"/>
                </a:moveTo>
                <a:cubicBezTo>
                  <a:pt x="953755" y="10319"/>
                  <a:pt x="969194" y="1"/>
                  <a:pt x="983491" y="0"/>
                </a:cubicBezTo>
                <a:cubicBezTo>
                  <a:pt x="997788" y="1"/>
                  <a:pt x="1883585" y="1"/>
                  <a:pt x="1905906" y="0"/>
                </a:cubicBezTo>
                <a:cubicBezTo>
                  <a:pt x="1928228" y="1"/>
                  <a:pt x="1943950" y="15786"/>
                  <a:pt x="1943950" y="38107"/>
                </a:cubicBezTo>
                <a:cubicBezTo>
                  <a:pt x="1943950" y="60429"/>
                  <a:pt x="1943950" y="946245"/>
                  <a:pt x="1943950" y="960540"/>
                </a:cubicBezTo>
                <a:cubicBezTo>
                  <a:pt x="1943950" y="974838"/>
                  <a:pt x="1933606" y="990217"/>
                  <a:pt x="1920399" y="995690"/>
                </a:cubicBezTo>
                <a:cubicBezTo>
                  <a:pt x="1907192" y="1001165"/>
                  <a:pt x="1888980" y="997544"/>
                  <a:pt x="1878871" y="987434"/>
                </a:cubicBezTo>
                <a:cubicBezTo>
                  <a:pt x="1868762" y="977325"/>
                  <a:pt x="1836949" y="945513"/>
                  <a:pt x="1821089" y="929652"/>
                </a:cubicBezTo>
                <a:cubicBezTo>
                  <a:pt x="1805230" y="913793"/>
                  <a:pt x="1782767" y="913830"/>
                  <a:pt x="1767007" y="929787"/>
                </a:cubicBezTo>
                <a:cubicBezTo>
                  <a:pt x="1751246" y="945747"/>
                  <a:pt x="1436154" y="1264803"/>
                  <a:pt x="1428899" y="1272148"/>
                </a:cubicBezTo>
                <a:cubicBezTo>
                  <a:pt x="1421644" y="1279495"/>
                  <a:pt x="1412098" y="1283496"/>
                  <a:pt x="1401773" y="1283495"/>
                </a:cubicBezTo>
                <a:cubicBezTo>
                  <a:pt x="1391448" y="1283496"/>
                  <a:pt x="51905" y="1283496"/>
                  <a:pt x="37715" y="1283495"/>
                </a:cubicBezTo>
                <a:cubicBezTo>
                  <a:pt x="23524" y="1283496"/>
                  <a:pt x="8273" y="1273401"/>
                  <a:pt x="2703" y="1260348"/>
                </a:cubicBezTo>
                <a:cubicBezTo>
                  <a:pt x="-2866" y="1247297"/>
                  <a:pt x="420" y="1229279"/>
                  <a:pt x="10238" y="1219033"/>
                </a:cubicBezTo>
                <a:cubicBezTo>
                  <a:pt x="20057" y="1208788"/>
                  <a:pt x="997013" y="189355"/>
                  <a:pt x="1012191" y="173517"/>
                </a:cubicBezTo>
                <a:cubicBezTo>
                  <a:pt x="1027369" y="157680"/>
                  <a:pt x="1027160" y="135724"/>
                  <a:pt x="1011649" y="120212"/>
                </a:cubicBezTo>
                <a:cubicBezTo>
                  <a:pt x="996137" y="104701"/>
                  <a:pt x="966655" y="75219"/>
                  <a:pt x="956545" y="65108"/>
                </a:cubicBezTo>
                <a:cubicBezTo>
                  <a:pt x="946436" y="55000"/>
                  <a:pt x="942820" y="36740"/>
                  <a:pt x="948287" y="23530"/>
                </a:cubicBezTo>
                <a:close/>
              </a:path>
            </a:pathLst>
          </a:custGeom>
          <a:gradFill>
            <a:gsLst>
              <a:gs pos="90000">
                <a:schemeClr val="accent2">
                  <a:lumMod val="60000"/>
                  <a:lumOff val="40000"/>
                  <a:alpha val="100000"/>
                </a:schemeClr>
              </a:gs>
              <a:gs pos="0">
                <a:schemeClr val="accent2">
                  <a:alpha val="100000"/>
                </a:schemeClr>
              </a:gs>
            </a:gsLst>
            <a:lin ang="18900000" scaled="0"/>
          </a:gradFill>
          <a:ln>
            <a:noFill/>
          </a:ln>
          <a:effectLst>
            <a:outerShdw blurRad="63500" dist="38100" dir="8100000" algn="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5908" tIns="30504" rIns="121484" bIns="30504"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0"/>
              </a:spcBef>
              <a:spcAft>
                <a:spcPct val="0"/>
              </a:spcAft>
            </a:pPr>
            <a:r>
              <a:rPr lang="en-US" altLang="zh-CN" sz="1600" b="1">
                <a:solidFill>
                  <a:schemeClr val="lt1"/>
                </a:solidFill>
                <a:latin typeface="微软雅黑" panose="020B0503020204020204" charset="-122"/>
                <a:ea typeface="微软雅黑" panose="020B0503020204020204" charset="-122"/>
                <a:cs typeface="+mn-ea"/>
                <a:sym typeface="+mn-ea"/>
              </a:rPr>
              <a:t>02</a:t>
            </a:r>
          </a:p>
        </p:txBody>
      </p:sp>
      <p:sp>
        <p:nvSpPr>
          <p:cNvPr id="49" name="椭圆 48"/>
          <p:cNvSpPr/>
          <p:nvPr>
            <p:custDataLst>
              <p:tags r:id="rId8"/>
            </p:custDataLst>
          </p:nvPr>
        </p:nvSpPr>
        <p:spPr>
          <a:xfrm>
            <a:off x="4798695" y="3943985"/>
            <a:ext cx="156210" cy="165100"/>
          </a:xfrm>
          <a:prstGeom prst="ellipse">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20000"/>
          </a:bodyPr>
          <a:lstStyle/>
          <a:p>
            <a:pPr algn="ctr"/>
            <a:endParaRPr lang="zh-CN" altLang="en-US" sz="500">
              <a:solidFill>
                <a:schemeClr val="lt1"/>
              </a:solidFill>
              <a:latin typeface="微软雅黑" panose="020B0503020204020204" charset="-122"/>
              <a:ea typeface="微软雅黑" panose="020B0503020204020204" charset="-122"/>
            </a:endParaRPr>
          </a:p>
        </p:txBody>
      </p:sp>
      <p:sp>
        <p:nvSpPr>
          <p:cNvPr id="50" name="椭圆 49"/>
          <p:cNvSpPr/>
          <p:nvPr>
            <p:custDataLst>
              <p:tags r:id="rId9"/>
            </p:custDataLst>
          </p:nvPr>
        </p:nvSpPr>
        <p:spPr>
          <a:xfrm rot="5400000">
            <a:off x="4846320" y="3997960"/>
            <a:ext cx="60325" cy="57150"/>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sz="500">
              <a:solidFill>
                <a:schemeClr val="lt1"/>
              </a:solidFill>
              <a:latin typeface="微软雅黑" panose="020B0503020204020204" charset="-122"/>
              <a:ea typeface="微软雅黑" panose="020B0503020204020204" charset="-122"/>
            </a:endParaRPr>
          </a:p>
        </p:txBody>
      </p:sp>
      <p:cxnSp>
        <p:nvCxnSpPr>
          <p:cNvPr id="51" name="直接连接符 50"/>
          <p:cNvCxnSpPr/>
          <p:nvPr>
            <p:custDataLst>
              <p:tags r:id="rId10"/>
            </p:custDataLst>
          </p:nvPr>
        </p:nvCxnSpPr>
        <p:spPr>
          <a:xfrm>
            <a:off x="4876800" y="4048125"/>
            <a:ext cx="5715" cy="699135"/>
          </a:xfrm>
          <a:prstGeom prst="line">
            <a:avLst/>
          </a:prstGeom>
          <a:ln w="31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1" name="矩形 10"/>
          <p:cNvSpPr/>
          <p:nvPr>
            <p:custDataLst>
              <p:tags r:id="rId11"/>
            </p:custDataLst>
          </p:nvPr>
        </p:nvSpPr>
        <p:spPr>
          <a:xfrm>
            <a:off x="3444240" y="3616960"/>
            <a:ext cx="1311910" cy="1141730"/>
          </a:xfrm>
          <a:prstGeom prst="rect">
            <a:avLst/>
          </a:prstGeom>
          <a:noFill/>
        </p:spPr>
        <p:txBody>
          <a:bodyPr wrap="square" lIns="0" tIns="0" rIns="0" bIns="0" rtlCol="0" anchor="t" anchorCtr="0">
            <a:noAutofit/>
          </a:bodyPr>
          <a:lstStyle/>
          <a:p>
            <a:pPr algn="r">
              <a:lnSpc>
                <a:spcPct val="130000"/>
              </a:lnSpc>
              <a:spcBef>
                <a:spcPct val="0"/>
              </a:spcBef>
              <a:spcAft>
                <a:spcPct val="0"/>
              </a:spcAft>
            </a:pPr>
            <a:endPar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algn="r">
              <a:lnSpc>
                <a:spcPct val="130000"/>
              </a:lnSpc>
              <a:spcBef>
                <a:spcPct val="0"/>
              </a:spcBef>
              <a:spcAft>
                <a:spcPct val="0"/>
              </a:spcAft>
            </a:pP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画质修复</a:t>
            </a:r>
          </a:p>
          <a:p>
            <a:pPr algn="r">
              <a:lnSpc>
                <a:spcPct val="130000"/>
              </a:lnSpc>
              <a:spcBef>
                <a:spcPct val="0"/>
              </a:spcBef>
              <a:spcAft>
                <a:spcPct val="0"/>
              </a:spcAft>
            </a:pPr>
            <a:r>
              <a:rPr lang="zh-CN" altLang="en-US"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去马赛克、降噪点</a:t>
            </a:r>
            <a:r>
              <a:rPr lang="en-US" altLang="zh-CN" sz="1200" dirty="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 ...</a:t>
            </a:r>
          </a:p>
        </p:txBody>
      </p:sp>
      <p:sp>
        <p:nvSpPr>
          <p:cNvPr id="54" name="任意多边形: 形状 45"/>
          <p:cNvSpPr/>
          <p:nvPr>
            <p:custDataLst>
              <p:tags r:id="rId12"/>
            </p:custDataLst>
          </p:nvPr>
        </p:nvSpPr>
        <p:spPr>
          <a:xfrm>
            <a:off x="5574030" y="4785995"/>
            <a:ext cx="1260475" cy="671195"/>
          </a:xfrm>
          <a:custGeom>
            <a:avLst/>
            <a:gdLst>
              <a:gd name="connsiteX0" fmla="*/ 946969 w 1942632"/>
              <a:gd name="connsiteY0" fmla="*/ 23530 h 1283495"/>
              <a:gd name="connsiteX1" fmla="*/ 982173 w 1942632"/>
              <a:gd name="connsiteY1" fmla="*/ 0 h 1283495"/>
              <a:gd name="connsiteX2" fmla="*/ 1904588 w 1942632"/>
              <a:gd name="connsiteY2" fmla="*/ 0 h 1283495"/>
              <a:gd name="connsiteX3" fmla="*/ 1942632 w 1942632"/>
              <a:gd name="connsiteY3" fmla="*/ 38107 h 1283495"/>
              <a:gd name="connsiteX4" fmla="*/ 1942632 w 1942632"/>
              <a:gd name="connsiteY4" fmla="*/ 960540 h 1283495"/>
              <a:gd name="connsiteX5" fmla="*/ 1919081 w 1942632"/>
              <a:gd name="connsiteY5" fmla="*/ 995690 h 1283495"/>
              <a:gd name="connsiteX6" fmla="*/ 1877553 w 1942632"/>
              <a:gd name="connsiteY6" fmla="*/ 987434 h 1283495"/>
              <a:gd name="connsiteX7" fmla="*/ 1819771 w 1942632"/>
              <a:gd name="connsiteY7" fmla="*/ 929652 h 1283495"/>
              <a:gd name="connsiteX8" fmla="*/ 1765689 w 1942632"/>
              <a:gd name="connsiteY8" fmla="*/ 929787 h 1283495"/>
              <a:gd name="connsiteX9" fmla="*/ 1427581 w 1942632"/>
              <a:gd name="connsiteY9" fmla="*/ 1272148 h 1283495"/>
              <a:gd name="connsiteX10" fmla="*/ 1400455 w 1942632"/>
              <a:gd name="connsiteY10" fmla="*/ 1283495 h 1283495"/>
              <a:gd name="connsiteX11" fmla="*/ 36397 w 1942632"/>
              <a:gd name="connsiteY11" fmla="*/ 1283495 h 1283495"/>
              <a:gd name="connsiteX12" fmla="*/ 1385 w 1942632"/>
              <a:gd name="connsiteY12" fmla="*/ 1260348 h 1283495"/>
              <a:gd name="connsiteX13" fmla="*/ 8920 w 1942632"/>
              <a:gd name="connsiteY13" fmla="*/ 1219033 h 1283495"/>
              <a:gd name="connsiteX14" fmla="*/ 1010873 w 1942632"/>
              <a:gd name="connsiteY14" fmla="*/ 173517 h 1283495"/>
              <a:gd name="connsiteX15" fmla="*/ 1010331 w 1942632"/>
              <a:gd name="connsiteY15" fmla="*/ 120212 h 1283495"/>
              <a:gd name="connsiteX16" fmla="*/ 955227 w 1942632"/>
              <a:gd name="connsiteY16" fmla="*/ 65108 h 1283495"/>
              <a:gd name="connsiteX17" fmla="*/ 946969 w 1942632"/>
              <a:gd name="connsiteY17" fmla="*/ 23530 h 1283495"/>
              <a:gd name="connsiteX0-1" fmla="*/ 946969 w 1942632"/>
              <a:gd name="connsiteY0-2" fmla="*/ 23530 h 1283495"/>
              <a:gd name="connsiteX1-3" fmla="*/ 982173 w 1942632"/>
              <a:gd name="connsiteY1-4" fmla="*/ 0 h 1283495"/>
              <a:gd name="connsiteX2-5" fmla="*/ 1904588 w 1942632"/>
              <a:gd name="connsiteY2-6" fmla="*/ 0 h 1283495"/>
              <a:gd name="connsiteX3-7" fmla="*/ 1942632 w 1942632"/>
              <a:gd name="connsiteY3-8" fmla="*/ 38107 h 1283495"/>
              <a:gd name="connsiteX4-9" fmla="*/ 1942632 w 1942632"/>
              <a:gd name="connsiteY4-10" fmla="*/ 960540 h 1283495"/>
              <a:gd name="connsiteX5-11" fmla="*/ 1919081 w 1942632"/>
              <a:gd name="connsiteY5-12" fmla="*/ 995690 h 1283495"/>
              <a:gd name="connsiteX6-13" fmla="*/ 1877553 w 1942632"/>
              <a:gd name="connsiteY6-14" fmla="*/ 987434 h 1283495"/>
              <a:gd name="connsiteX7-15" fmla="*/ 1819771 w 1942632"/>
              <a:gd name="connsiteY7-16" fmla="*/ 929652 h 1283495"/>
              <a:gd name="connsiteX8-17" fmla="*/ 1765689 w 1942632"/>
              <a:gd name="connsiteY8-18" fmla="*/ 929787 h 1283495"/>
              <a:gd name="connsiteX9-19" fmla="*/ 1427581 w 1942632"/>
              <a:gd name="connsiteY9-20" fmla="*/ 1272148 h 1283495"/>
              <a:gd name="connsiteX10-21" fmla="*/ 1400455 w 1942632"/>
              <a:gd name="connsiteY10-22" fmla="*/ 1283495 h 1283495"/>
              <a:gd name="connsiteX11-23" fmla="*/ 36397 w 1942632"/>
              <a:gd name="connsiteY11-24" fmla="*/ 1283495 h 1283495"/>
              <a:gd name="connsiteX12-25" fmla="*/ 1385 w 1942632"/>
              <a:gd name="connsiteY12-26" fmla="*/ 1260348 h 1283495"/>
              <a:gd name="connsiteX13-27" fmla="*/ 8920 w 1942632"/>
              <a:gd name="connsiteY13-28" fmla="*/ 1219033 h 1283495"/>
              <a:gd name="connsiteX14-29" fmla="*/ 1010873 w 1942632"/>
              <a:gd name="connsiteY14-30" fmla="*/ 173517 h 1283495"/>
              <a:gd name="connsiteX15-31" fmla="*/ 1010331 w 1942632"/>
              <a:gd name="connsiteY15-32" fmla="*/ 120212 h 1283495"/>
              <a:gd name="connsiteX16-33" fmla="*/ 955227 w 1942632"/>
              <a:gd name="connsiteY16-34" fmla="*/ 65108 h 1283495"/>
              <a:gd name="connsiteX17-35" fmla="*/ 946969 w 1942632"/>
              <a:gd name="connsiteY17-36" fmla="*/ 23530 h 1283495"/>
              <a:gd name="connsiteX0-37" fmla="*/ 946969 w 1942632"/>
              <a:gd name="connsiteY0-38" fmla="*/ 23530 h 1283495"/>
              <a:gd name="connsiteX1-39" fmla="*/ 982173 w 1942632"/>
              <a:gd name="connsiteY1-40" fmla="*/ 0 h 1283495"/>
              <a:gd name="connsiteX2-41" fmla="*/ 1904588 w 1942632"/>
              <a:gd name="connsiteY2-42" fmla="*/ 0 h 1283495"/>
              <a:gd name="connsiteX3-43" fmla="*/ 1942632 w 1942632"/>
              <a:gd name="connsiteY3-44" fmla="*/ 38107 h 1283495"/>
              <a:gd name="connsiteX4-45" fmla="*/ 1942632 w 1942632"/>
              <a:gd name="connsiteY4-46" fmla="*/ 960540 h 1283495"/>
              <a:gd name="connsiteX5-47" fmla="*/ 1919081 w 1942632"/>
              <a:gd name="connsiteY5-48" fmla="*/ 995690 h 1283495"/>
              <a:gd name="connsiteX6-49" fmla="*/ 1877553 w 1942632"/>
              <a:gd name="connsiteY6-50" fmla="*/ 987434 h 1283495"/>
              <a:gd name="connsiteX7-51" fmla="*/ 1819771 w 1942632"/>
              <a:gd name="connsiteY7-52" fmla="*/ 929652 h 1283495"/>
              <a:gd name="connsiteX8-53" fmla="*/ 1765689 w 1942632"/>
              <a:gd name="connsiteY8-54" fmla="*/ 929787 h 1283495"/>
              <a:gd name="connsiteX9-55" fmla="*/ 1427581 w 1942632"/>
              <a:gd name="connsiteY9-56" fmla="*/ 1272148 h 1283495"/>
              <a:gd name="connsiteX10-57" fmla="*/ 1400455 w 1942632"/>
              <a:gd name="connsiteY10-58" fmla="*/ 1283495 h 1283495"/>
              <a:gd name="connsiteX11-59" fmla="*/ 36397 w 1942632"/>
              <a:gd name="connsiteY11-60" fmla="*/ 1283495 h 1283495"/>
              <a:gd name="connsiteX12-61" fmla="*/ 1385 w 1942632"/>
              <a:gd name="connsiteY12-62" fmla="*/ 1260348 h 1283495"/>
              <a:gd name="connsiteX13-63" fmla="*/ 8920 w 1942632"/>
              <a:gd name="connsiteY13-64" fmla="*/ 1219033 h 1283495"/>
              <a:gd name="connsiteX14-65" fmla="*/ 1010873 w 1942632"/>
              <a:gd name="connsiteY14-66" fmla="*/ 173517 h 1283495"/>
              <a:gd name="connsiteX15-67" fmla="*/ 1010331 w 1942632"/>
              <a:gd name="connsiteY15-68" fmla="*/ 120212 h 1283495"/>
              <a:gd name="connsiteX16-69" fmla="*/ 955227 w 1942632"/>
              <a:gd name="connsiteY16-70" fmla="*/ 65108 h 1283495"/>
              <a:gd name="connsiteX17-71" fmla="*/ 946969 w 1942632"/>
              <a:gd name="connsiteY17-72" fmla="*/ 23530 h 1283495"/>
              <a:gd name="connsiteX0-73" fmla="*/ 946969 w 1942632"/>
              <a:gd name="connsiteY0-74" fmla="*/ 23530 h 1283495"/>
              <a:gd name="connsiteX1-75" fmla="*/ 982173 w 1942632"/>
              <a:gd name="connsiteY1-76" fmla="*/ 0 h 1283495"/>
              <a:gd name="connsiteX2-77" fmla="*/ 1904588 w 1942632"/>
              <a:gd name="connsiteY2-78" fmla="*/ 0 h 1283495"/>
              <a:gd name="connsiteX3-79" fmla="*/ 1942632 w 1942632"/>
              <a:gd name="connsiteY3-80" fmla="*/ 38107 h 1283495"/>
              <a:gd name="connsiteX4-81" fmla="*/ 1942632 w 1942632"/>
              <a:gd name="connsiteY4-82" fmla="*/ 960540 h 1283495"/>
              <a:gd name="connsiteX5-83" fmla="*/ 1919081 w 1942632"/>
              <a:gd name="connsiteY5-84" fmla="*/ 995690 h 1283495"/>
              <a:gd name="connsiteX6-85" fmla="*/ 1877553 w 1942632"/>
              <a:gd name="connsiteY6-86" fmla="*/ 987434 h 1283495"/>
              <a:gd name="connsiteX7-87" fmla="*/ 1819771 w 1942632"/>
              <a:gd name="connsiteY7-88" fmla="*/ 929652 h 1283495"/>
              <a:gd name="connsiteX8-89" fmla="*/ 1765689 w 1942632"/>
              <a:gd name="connsiteY8-90" fmla="*/ 929787 h 1283495"/>
              <a:gd name="connsiteX9-91" fmla="*/ 1427581 w 1942632"/>
              <a:gd name="connsiteY9-92" fmla="*/ 1272148 h 1283495"/>
              <a:gd name="connsiteX10-93" fmla="*/ 1400455 w 1942632"/>
              <a:gd name="connsiteY10-94" fmla="*/ 1283495 h 1283495"/>
              <a:gd name="connsiteX11-95" fmla="*/ 36397 w 1942632"/>
              <a:gd name="connsiteY11-96" fmla="*/ 1283495 h 1283495"/>
              <a:gd name="connsiteX12-97" fmla="*/ 1385 w 1942632"/>
              <a:gd name="connsiteY12-98" fmla="*/ 1260348 h 1283495"/>
              <a:gd name="connsiteX13-99" fmla="*/ 8920 w 1942632"/>
              <a:gd name="connsiteY13-100" fmla="*/ 1219033 h 1283495"/>
              <a:gd name="connsiteX14-101" fmla="*/ 1010873 w 1942632"/>
              <a:gd name="connsiteY14-102" fmla="*/ 173517 h 1283495"/>
              <a:gd name="connsiteX15-103" fmla="*/ 1010331 w 1942632"/>
              <a:gd name="connsiteY15-104" fmla="*/ 120212 h 1283495"/>
              <a:gd name="connsiteX16-105" fmla="*/ 955227 w 1942632"/>
              <a:gd name="connsiteY16-106" fmla="*/ 65108 h 1283495"/>
              <a:gd name="connsiteX17-107" fmla="*/ 946969 w 1942632"/>
              <a:gd name="connsiteY17-108" fmla="*/ 23530 h 1283495"/>
              <a:gd name="connsiteX0-109" fmla="*/ 946969 w 1942632"/>
              <a:gd name="connsiteY0-110" fmla="*/ 23530 h 1283495"/>
              <a:gd name="connsiteX1-111" fmla="*/ 982173 w 1942632"/>
              <a:gd name="connsiteY1-112" fmla="*/ 0 h 1283495"/>
              <a:gd name="connsiteX2-113" fmla="*/ 1904588 w 1942632"/>
              <a:gd name="connsiteY2-114" fmla="*/ 0 h 1283495"/>
              <a:gd name="connsiteX3-115" fmla="*/ 1942632 w 1942632"/>
              <a:gd name="connsiteY3-116" fmla="*/ 38107 h 1283495"/>
              <a:gd name="connsiteX4-117" fmla="*/ 1942632 w 1942632"/>
              <a:gd name="connsiteY4-118" fmla="*/ 960540 h 1283495"/>
              <a:gd name="connsiteX5-119" fmla="*/ 1919081 w 1942632"/>
              <a:gd name="connsiteY5-120" fmla="*/ 995690 h 1283495"/>
              <a:gd name="connsiteX6-121" fmla="*/ 1877553 w 1942632"/>
              <a:gd name="connsiteY6-122" fmla="*/ 987434 h 1283495"/>
              <a:gd name="connsiteX7-123" fmla="*/ 1819771 w 1942632"/>
              <a:gd name="connsiteY7-124" fmla="*/ 929652 h 1283495"/>
              <a:gd name="connsiteX8-125" fmla="*/ 1765689 w 1942632"/>
              <a:gd name="connsiteY8-126" fmla="*/ 929787 h 1283495"/>
              <a:gd name="connsiteX9-127" fmla="*/ 1427581 w 1942632"/>
              <a:gd name="connsiteY9-128" fmla="*/ 1272148 h 1283495"/>
              <a:gd name="connsiteX10-129" fmla="*/ 1400455 w 1942632"/>
              <a:gd name="connsiteY10-130" fmla="*/ 1283495 h 1283495"/>
              <a:gd name="connsiteX11-131" fmla="*/ 36397 w 1942632"/>
              <a:gd name="connsiteY11-132" fmla="*/ 1283495 h 1283495"/>
              <a:gd name="connsiteX12-133" fmla="*/ 1385 w 1942632"/>
              <a:gd name="connsiteY12-134" fmla="*/ 1260348 h 1283495"/>
              <a:gd name="connsiteX13-135" fmla="*/ 8920 w 1942632"/>
              <a:gd name="connsiteY13-136" fmla="*/ 1219033 h 1283495"/>
              <a:gd name="connsiteX14-137" fmla="*/ 1010873 w 1942632"/>
              <a:gd name="connsiteY14-138" fmla="*/ 173517 h 1283495"/>
              <a:gd name="connsiteX15-139" fmla="*/ 1010331 w 1942632"/>
              <a:gd name="connsiteY15-140" fmla="*/ 120212 h 1283495"/>
              <a:gd name="connsiteX16-141" fmla="*/ 955227 w 1942632"/>
              <a:gd name="connsiteY16-142" fmla="*/ 65108 h 1283495"/>
              <a:gd name="connsiteX17-143" fmla="*/ 946969 w 1942632"/>
              <a:gd name="connsiteY17-144" fmla="*/ 23530 h 1283495"/>
              <a:gd name="connsiteX0-145" fmla="*/ 946969 w 1942632"/>
              <a:gd name="connsiteY0-146" fmla="*/ 23530 h 1283495"/>
              <a:gd name="connsiteX1-147" fmla="*/ 982173 w 1942632"/>
              <a:gd name="connsiteY1-148" fmla="*/ 0 h 1283495"/>
              <a:gd name="connsiteX2-149" fmla="*/ 1904588 w 1942632"/>
              <a:gd name="connsiteY2-150" fmla="*/ 0 h 1283495"/>
              <a:gd name="connsiteX3-151" fmla="*/ 1942632 w 1942632"/>
              <a:gd name="connsiteY3-152" fmla="*/ 38107 h 1283495"/>
              <a:gd name="connsiteX4-153" fmla="*/ 1942632 w 1942632"/>
              <a:gd name="connsiteY4-154" fmla="*/ 960540 h 1283495"/>
              <a:gd name="connsiteX5-155" fmla="*/ 1919081 w 1942632"/>
              <a:gd name="connsiteY5-156" fmla="*/ 995690 h 1283495"/>
              <a:gd name="connsiteX6-157" fmla="*/ 1877553 w 1942632"/>
              <a:gd name="connsiteY6-158" fmla="*/ 987434 h 1283495"/>
              <a:gd name="connsiteX7-159" fmla="*/ 1819771 w 1942632"/>
              <a:gd name="connsiteY7-160" fmla="*/ 929652 h 1283495"/>
              <a:gd name="connsiteX8-161" fmla="*/ 1765689 w 1942632"/>
              <a:gd name="connsiteY8-162" fmla="*/ 929787 h 1283495"/>
              <a:gd name="connsiteX9-163" fmla="*/ 1427581 w 1942632"/>
              <a:gd name="connsiteY9-164" fmla="*/ 1272148 h 1283495"/>
              <a:gd name="connsiteX10-165" fmla="*/ 1400455 w 1942632"/>
              <a:gd name="connsiteY10-166" fmla="*/ 1283495 h 1283495"/>
              <a:gd name="connsiteX11-167" fmla="*/ 36397 w 1942632"/>
              <a:gd name="connsiteY11-168" fmla="*/ 1283495 h 1283495"/>
              <a:gd name="connsiteX12-169" fmla="*/ 1385 w 1942632"/>
              <a:gd name="connsiteY12-170" fmla="*/ 1260348 h 1283495"/>
              <a:gd name="connsiteX13-171" fmla="*/ 8920 w 1942632"/>
              <a:gd name="connsiteY13-172" fmla="*/ 1219033 h 1283495"/>
              <a:gd name="connsiteX14-173" fmla="*/ 1010873 w 1942632"/>
              <a:gd name="connsiteY14-174" fmla="*/ 173517 h 1283495"/>
              <a:gd name="connsiteX15-175" fmla="*/ 1010331 w 1942632"/>
              <a:gd name="connsiteY15-176" fmla="*/ 120212 h 1283495"/>
              <a:gd name="connsiteX16-177" fmla="*/ 955227 w 1942632"/>
              <a:gd name="connsiteY16-178" fmla="*/ 65108 h 1283495"/>
              <a:gd name="connsiteX17-179" fmla="*/ 946969 w 1942632"/>
              <a:gd name="connsiteY17-180" fmla="*/ 23530 h 1283495"/>
              <a:gd name="connsiteX0-181" fmla="*/ 946969 w 1942632"/>
              <a:gd name="connsiteY0-182" fmla="*/ 23530 h 1283495"/>
              <a:gd name="connsiteX1-183" fmla="*/ 982173 w 1942632"/>
              <a:gd name="connsiteY1-184" fmla="*/ 0 h 1283495"/>
              <a:gd name="connsiteX2-185" fmla="*/ 1904588 w 1942632"/>
              <a:gd name="connsiteY2-186" fmla="*/ 0 h 1283495"/>
              <a:gd name="connsiteX3-187" fmla="*/ 1942632 w 1942632"/>
              <a:gd name="connsiteY3-188" fmla="*/ 38107 h 1283495"/>
              <a:gd name="connsiteX4-189" fmla="*/ 1942632 w 1942632"/>
              <a:gd name="connsiteY4-190" fmla="*/ 960540 h 1283495"/>
              <a:gd name="connsiteX5-191" fmla="*/ 1919081 w 1942632"/>
              <a:gd name="connsiteY5-192" fmla="*/ 995690 h 1283495"/>
              <a:gd name="connsiteX6-193" fmla="*/ 1877553 w 1942632"/>
              <a:gd name="connsiteY6-194" fmla="*/ 987434 h 1283495"/>
              <a:gd name="connsiteX7-195" fmla="*/ 1819771 w 1942632"/>
              <a:gd name="connsiteY7-196" fmla="*/ 929652 h 1283495"/>
              <a:gd name="connsiteX8-197" fmla="*/ 1765689 w 1942632"/>
              <a:gd name="connsiteY8-198" fmla="*/ 929787 h 1283495"/>
              <a:gd name="connsiteX9-199" fmla="*/ 1427581 w 1942632"/>
              <a:gd name="connsiteY9-200" fmla="*/ 1272148 h 1283495"/>
              <a:gd name="connsiteX10-201" fmla="*/ 1400455 w 1942632"/>
              <a:gd name="connsiteY10-202" fmla="*/ 1283495 h 1283495"/>
              <a:gd name="connsiteX11-203" fmla="*/ 36397 w 1942632"/>
              <a:gd name="connsiteY11-204" fmla="*/ 1283495 h 1283495"/>
              <a:gd name="connsiteX12-205" fmla="*/ 1385 w 1942632"/>
              <a:gd name="connsiteY12-206" fmla="*/ 1260348 h 1283495"/>
              <a:gd name="connsiteX13-207" fmla="*/ 8920 w 1942632"/>
              <a:gd name="connsiteY13-208" fmla="*/ 1219033 h 1283495"/>
              <a:gd name="connsiteX14-209" fmla="*/ 1010873 w 1942632"/>
              <a:gd name="connsiteY14-210" fmla="*/ 173517 h 1283495"/>
              <a:gd name="connsiteX15-211" fmla="*/ 1010331 w 1942632"/>
              <a:gd name="connsiteY15-212" fmla="*/ 120212 h 1283495"/>
              <a:gd name="connsiteX16-213" fmla="*/ 955227 w 1942632"/>
              <a:gd name="connsiteY16-214" fmla="*/ 65108 h 1283495"/>
              <a:gd name="connsiteX17-215" fmla="*/ 946969 w 1942632"/>
              <a:gd name="connsiteY17-216" fmla="*/ 23530 h 1283495"/>
              <a:gd name="connsiteX0-217" fmla="*/ 946969 w 1942632"/>
              <a:gd name="connsiteY0-218" fmla="*/ 23530 h 1283495"/>
              <a:gd name="connsiteX1-219" fmla="*/ 982173 w 1942632"/>
              <a:gd name="connsiteY1-220" fmla="*/ 0 h 1283495"/>
              <a:gd name="connsiteX2-221" fmla="*/ 1904588 w 1942632"/>
              <a:gd name="connsiteY2-222" fmla="*/ 0 h 1283495"/>
              <a:gd name="connsiteX3-223" fmla="*/ 1942632 w 1942632"/>
              <a:gd name="connsiteY3-224" fmla="*/ 38107 h 1283495"/>
              <a:gd name="connsiteX4-225" fmla="*/ 1942632 w 1942632"/>
              <a:gd name="connsiteY4-226" fmla="*/ 960540 h 1283495"/>
              <a:gd name="connsiteX5-227" fmla="*/ 1919081 w 1942632"/>
              <a:gd name="connsiteY5-228" fmla="*/ 995690 h 1283495"/>
              <a:gd name="connsiteX6-229" fmla="*/ 1877553 w 1942632"/>
              <a:gd name="connsiteY6-230" fmla="*/ 987434 h 1283495"/>
              <a:gd name="connsiteX7-231" fmla="*/ 1819771 w 1942632"/>
              <a:gd name="connsiteY7-232" fmla="*/ 929652 h 1283495"/>
              <a:gd name="connsiteX8-233" fmla="*/ 1765689 w 1942632"/>
              <a:gd name="connsiteY8-234" fmla="*/ 929787 h 1283495"/>
              <a:gd name="connsiteX9-235" fmla="*/ 1427581 w 1942632"/>
              <a:gd name="connsiteY9-236" fmla="*/ 1272148 h 1283495"/>
              <a:gd name="connsiteX10-237" fmla="*/ 1400455 w 1942632"/>
              <a:gd name="connsiteY10-238" fmla="*/ 1283495 h 1283495"/>
              <a:gd name="connsiteX11-239" fmla="*/ 36397 w 1942632"/>
              <a:gd name="connsiteY11-240" fmla="*/ 1283495 h 1283495"/>
              <a:gd name="connsiteX12-241" fmla="*/ 1385 w 1942632"/>
              <a:gd name="connsiteY12-242" fmla="*/ 1260348 h 1283495"/>
              <a:gd name="connsiteX13-243" fmla="*/ 8920 w 1942632"/>
              <a:gd name="connsiteY13-244" fmla="*/ 1219033 h 1283495"/>
              <a:gd name="connsiteX14-245" fmla="*/ 1010873 w 1942632"/>
              <a:gd name="connsiteY14-246" fmla="*/ 173517 h 1283495"/>
              <a:gd name="connsiteX15-247" fmla="*/ 1010331 w 1942632"/>
              <a:gd name="connsiteY15-248" fmla="*/ 120212 h 1283495"/>
              <a:gd name="connsiteX16-249" fmla="*/ 955227 w 1942632"/>
              <a:gd name="connsiteY16-250" fmla="*/ 65108 h 1283495"/>
              <a:gd name="connsiteX17-251" fmla="*/ 946969 w 1942632"/>
              <a:gd name="connsiteY17-252" fmla="*/ 23530 h 1283495"/>
              <a:gd name="connsiteX0-253" fmla="*/ 946969 w 1942632"/>
              <a:gd name="connsiteY0-254" fmla="*/ 23530 h 1283495"/>
              <a:gd name="connsiteX1-255" fmla="*/ 982173 w 1942632"/>
              <a:gd name="connsiteY1-256" fmla="*/ 0 h 1283495"/>
              <a:gd name="connsiteX2-257" fmla="*/ 1904588 w 1942632"/>
              <a:gd name="connsiteY2-258" fmla="*/ 0 h 1283495"/>
              <a:gd name="connsiteX3-259" fmla="*/ 1942632 w 1942632"/>
              <a:gd name="connsiteY3-260" fmla="*/ 38107 h 1283495"/>
              <a:gd name="connsiteX4-261" fmla="*/ 1942632 w 1942632"/>
              <a:gd name="connsiteY4-262" fmla="*/ 960540 h 1283495"/>
              <a:gd name="connsiteX5-263" fmla="*/ 1919081 w 1942632"/>
              <a:gd name="connsiteY5-264" fmla="*/ 995690 h 1283495"/>
              <a:gd name="connsiteX6-265" fmla="*/ 1877553 w 1942632"/>
              <a:gd name="connsiteY6-266" fmla="*/ 987434 h 1283495"/>
              <a:gd name="connsiteX7-267" fmla="*/ 1819771 w 1942632"/>
              <a:gd name="connsiteY7-268" fmla="*/ 929652 h 1283495"/>
              <a:gd name="connsiteX8-269" fmla="*/ 1765689 w 1942632"/>
              <a:gd name="connsiteY8-270" fmla="*/ 929787 h 1283495"/>
              <a:gd name="connsiteX9-271" fmla="*/ 1427581 w 1942632"/>
              <a:gd name="connsiteY9-272" fmla="*/ 1272148 h 1283495"/>
              <a:gd name="connsiteX10-273" fmla="*/ 1400455 w 1942632"/>
              <a:gd name="connsiteY10-274" fmla="*/ 1283495 h 1283495"/>
              <a:gd name="connsiteX11-275" fmla="*/ 36397 w 1942632"/>
              <a:gd name="connsiteY11-276" fmla="*/ 1283495 h 1283495"/>
              <a:gd name="connsiteX12-277" fmla="*/ 1385 w 1942632"/>
              <a:gd name="connsiteY12-278" fmla="*/ 1260348 h 1283495"/>
              <a:gd name="connsiteX13-279" fmla="*/ 8920 w 1942632"/>
              <a:gd name="connsiteY13-280" fmla="*/ 1219033 h 1283495"/>
              <a:gd name="connsiteX14-281" fmla="*/ 1010873 w 1942632"/>
              <a:gd name="connsiteY14-282" fmla="*/ 173517 h 1283495"/>
              <a:gd name="connsiteX15-283" fmla="*/ 1010331 w 1942632"/>
              <a:gd name="connsiteY15-284" fmla="*/ 120212 h 1283495"/>
              <a:gd name="connsiteX16-285" fmla="*/ 955227 w 1942632"/>
              <a:gd name="connsiteY16-286" fmla="*/ 65108 h 1283495"/>
              <a:gd name="connsiteX17-287" fmla="*/ 946969 w 1942632"/>
              <a:gd name="connsiteY17-288" fmla="*/ 23530 h 1283495"/>
              <a:gd name="connsiteX0-289" fmla="*/ 946969 w 1942632"/>
              <a:gd name="connsiteY0-290" fmla="*/ 23530 h 1283495"/>
              <a:gd name="connsiteX1-291" fmla="*/ 982173 w 1942632"/>
              <a:gd name="connsiteY1-292" fmla="*/ 0 h 1283495"/>
              <a:gd name="connsiteX2-293" fmla="*/ 1904588 w 1942632"/>
              <a:gd name="connsiteY2-294" fmla="*/ 0 h 1283495"/>
              <a:gd name="connsiteX3-295" fmla="*/ 1942632 w 1942632"/>
              <a:gd name="connsiteY3-296" fmla="*/ 38107 h 1283495"/>
              <a:gd name="connsiteX4-297" fmla="*/ 1942632 w 1942632"/>
              <a:gd name="connsiteY4-298" fmla="*/ 960540 h 1283495"/>
              <a:gd name="connsiteX5-299" fmla="*/ 1919081 w 1942632"/>
              <a:gd name="connsiteY5-300" fmla="*/ 995690 h 1283495"/>
              <a:gd name="connsiteX6-301" fmla="*/ 1877553 w 1942632"/>
              <a:gd name="connsiteY6-302" fmla="*/ 987434 h 1283495"/>
              <a:gd name="connsiteX7-303" fmla="*/ 1819771 w 1942632"/>
              <a:gd name="connsiteY7-304" fmla="*/ 929652 h 1283495"/>
              <a:gd name="connsiteX8-305" fmla="*/ 1765689 w 1942632"/>
              <a:gd name="connsiteY8-306" fmla="*/ 929787 h 1283495"/>
              <a:gd name="connsiteX9-307" fmla="*/ 1427581 w 1942632"/>
              <a:gd name="connsiteY9-308" fmla="*/ 1272148 h 1283495"/>
              <a:gd name="connsiteX10-309" fmla="*/ 1400455 w 1942632"/>
              <a:gd name="connsiteY10-310" fmla="*/ 1283495 h 1283495"/>
              <a:gd name="connsiteX11-311" fmla="*/ 36397 w 1942632"/>
              <a:gd name="connsiteY11-312" fmla="*/ 1283495 h 1283495"/>
              <a:gd name="connsiteX12-313" fmla="*/ 1385 w 1942632"/>
              <a:gd name="connsiteY12-314" fmla="*/ 1260348 h 1283495"/>
              <a:gd name="connsiteX13-315" fmla="*/ 8920 w 1942632"/>
              <a:gd name="connsiteY13-316" fmla="*/ 1219033 h 1283495"/>
              <a:gd name="connsiteX14-317" fmla="*/ 1010873 w 1942632"/>
              <a:gd name="connsiteY14-318" fmla="*/ 173517 h 1283495"/>
              <a:gd name="connsiteX15-319" fmla="*/ 1010331 w 1942632"/>
              <a:gd name="connsiteY15-320" fmla="*/ 120212 h 1283495"/>
              <a:gd name="connsiteX16-321" fmla="*/ 955227 w 1942632"/>
              <a:gd name="connsiteY16-322" fmla="*/ 65108 h 1283495"/>
              <a:gd name="connsiteX17-323" fmla="*/ 946969 w 1942632"/>
              <a:gd name="connsiteY17-324" fmla="*/ 23530 h 1283495"/>
              <a:gd name="connsiteX0-325" fmla="*/ 946969 w 1942632"/>
              <a:gd name="connsiteY0-326" fmla="*/ 23530 h 1283495"/>
              <a:gd name="connsiteX1-327" fmla="*/ 982173 w 1942632"/>
              <a:gd name="connsiteY1-328" fmla="*/ 0 h 1283495"/>
              <a:gd name="connsiteX2-329" fmla="*/ 1904588 w 1942632"/>
              <a:gd name="connsiteY2-330" fmla="*/ 0 h 1283495"/>
              <a:gd name="connsiteX3-331" fmla="*/ 1942632 w 1942632"/>
              <a:gd name="connsiteY3-332" fmla="*/ 38107 h 1283495"/>
              <a:gd name="connsiteX4-333" fmla="*/ 1942632 w 1942632"/>
              <a:gd name="connsiteY4-334" fmla="*/ 960540 h 1283495"/>
              <a:gd name="connsiteX5-335" fmla="*/ 1919081 w 1942632"/>
              <a:gd name="connsiteY5-336" fmla="*/ 995690 h 1283495"/>
              <a:gd name="connsiteX6-337" fmla="*/ 1877553 w 1942632"/>
              <a:gd name="connsiteY6-338" fmla="*/ 987434 h 1283495"/>
              <a:gd name="connsiteX7-339" fmla="*/ 1819771 w 1942632"/>
              <a:gd name="connsiteY7-340" fmla="*/ 929652 h 1283495"/>
              <a:gd name="connsiteX8-341" fmla="*/ 1765689 w 1942632"/>
              <a:gd name="connsiteY8-342" fmla="*/ 929787 h 1283495"/>
              <a:gd name="connsiteX9-343" fmla="*/ 1427581 w 1942632"/>
              <a:gd name="connsiteY9-344" fmla="*/ 1272148 h 1283495"/>
              <a:gd name="connsiteX10-345" fmla="*/ 1400455 w 1942632"/>
              <a:gd name="connsiteY10-346" fmla="*/ 1283495 h 1283495"/>
              <a:gd name="connsiteX11-347" fmla="*/ 36397 w 1942632"/>
              <a:gd name="connsiteY11-348" fmla="*/ 1283495 h 1283495"/>
              <a:gd name="connsiteX12-349" fmla="*/ 1385 w 1942632"/>
              <a:gd name="connsiteY12-350" fmla="*/ 1260348 h 1283495"/>
              <a:gd name="connsiteX13-351" fmla="*/ 8920 w 1942632"/>
              <a:gd name="connsiteY13-352" fmla="*/ 1219033 h 1283495"/>
              <a:gd name="connsiteX14-353" fmla="*/ 1010873 w 1942632"/>
              <a:gd name="connsiteY14-354" fmla="*/ 173517 h 1283495"/>
              <a:gd name="connsiteX15-355" fmla="*/ 1010331 w 1942632"/>
              <a:gd name="connsiteY15-356" fmla="*/ 120212 h 1283495"/>
              <a:gd name="connsiteX16-357" fmla="*/ 955227 w 1942632"/>
              <a:gd name="connsiteY16-358" fmla="*/ 65108 h 1283495"/>
              <a:gd name="connsiteX17-359" fmla="*/ 946969 w 1942632"/>
              <a:gd name="connsiteY17-360" fmla="*/ 23530 h 1283495"/>
              <a:gd name="connsiteX0-361" fmla="*/ 946969 w 1942632"/>
              <a:gd name="connsiteY0-362" fmla="*/ 23530 h 1283495"/>
              <a:gd name="connsiteX1-363" fmla="*/ 982173 w 1942632"/>
              <a:gd name="connsiteY1-364" fmla="*/ 0 h 1283495"/>
              <a:gd name="connsiteX2-365" fmla="*/ 1904588 w 1942632"/>
              <a:gd name="connsiteY2-366" fmla="*/ 0 h 1283495"/>
              <a:gd name="connsiteX3-367" fmla="*/ 1942632 w 1942632"/>
              <a:gd name="connsiteY3-368" fmla="*/ 38107 h 1283495"/>
              <a:gd name="connsiteX4-369" fmla="*/ 1942632 w 1942632"/>
              <a:gd name="connsiteY4-370" fmla="*/ 960540 h 1283495"/>
              <a:gd name="connsiteX5-371" fmla="*/ 1919081 w 1942632"/>
              <a:gd name="connsiteY5-372" fmla="*/ 995690 h 1283495"/>
              <a:gd name="connsiteX6-373" fmla="*/ 1877553 w 1942632"/>
              <a:gd name="connsiteY6-374" fmla="*/ 987434 h 1283495"/>
              <a:gd name="connsiteX7-375" fmla="*/ 1819771 w 1942632"/>
              <a:gd name="connsiteY7-376" fmla="*/ 929652 h 1283495"/>
              <a:gd name="connsiteX8-377" fmla="*/ 1765689 w 1942632"/>
              <a:gd name="connsiteY8-378" fmla="*/ 929787 h 1283495"/>
              <a:gd name="connsiteX9-379" fmla="*/ 1427581 w 1942632"/>
              <a:gd name="connsiteY9-380" fmla="*/ 1272148 h 1283495"/>
              <a:gd name="connsiteX10-381" fmla="*/ 1400455 w 1942632"/>
              <a:gd name="connsiteY10-382" fmla="*/ 1283495 h 1283495"/>
              <a:gd name="connsiteX11-383" fmla="*/ 36397 w 1942632"/>
              <a:gd name="connsiteY11-384" fmla="*/ 1283495 h 1283495"/>
              <a:gd name="connsiteX12-385" fmla="*/ 1385 w 1942632"/>
              <a:gd name="connsiteY12-386" fmla="*/ 1260348 h 1283495"/>
              <a:gd name="connsiteX13-387" fmla="*/ 8920 w 1942632"/>
              <a:gd name="connsiteY13-388" fmla="*/ 1219033 h 1283495"/>
              <a:gd name="connsiteX14-389" fmla="*/ 1010873 w 1942632"/>
              <a:gd name="connsiteY14-390" fmla="*/ 173517 h 1283495"/>
              <a:gd name="connsiteX15-391" fmla="*/ 1010331 w 1942632"/>
              <a:gd name="connsiteY15-392" fmla="*/ 120212 h 1283495"/>
              <a:gd name="connsiteX16-393" fmla="*/ 955227 w 1942632"/>
              <a:gd name="connsiteY16-394" fmla="*/ 65108 h 1283495"/>
              <a:gd name="connsiteX17-395" fmla="*/ 946969 w 1942632"/>
              <a:gd name="connsiteY17-396" fmla="*/ 23530 h 1283495"/>
              <a:gd name="connsiteX0-397" fmla="*/ 946969 w 1942632"/>
              <a:gd name="connsiteY0-398" fmla="*/ 23530 h 1283495"/>
              <a:gd name="connsiteX1-399" fmla="*/ 982173 w 1942632"/>
              <a:gd name="connsiteY1-400" fmla="*/ 0 h 1283495"/>
              <a:gd name="connsiteX2-401" fmla="*/ 1904588 w 1942632"/>
              <a:gd name="connsiteY2-402" fmla="*/ 0 h 1283495"/>
              <a:gd name="connsiteX3-403" fmla="*/ 1942632 w 1942632"/>
              <a:gd name="connsiteY3-404" fmla="*/ 38107 h 1283495"/>
              <a:gd name="connsiteX4-405" fmla="*/ 1942632 w 1942632"/>
              <a:gd name="connsiteY4-406" fmla="*/ 960540 h 1283495"/>
              <a:gd name="connsiteX5-407" fmla="*/ 1919081 w 1942632"/>
              <a:gd name="connsiteY5-408" fmla="*/ 995690 h 1283495"/>
              <a:gd name="connsiteX6-409" fmla="*/ 1877553 w 1942632"/>
              <a:gd name="connsiteY6-410" fmla="*/ 987434 h 1283495"/>
              <a:gd name="connsiteX7-411" fmla="*/ 1819771 w 1942632"/>
              <a:gd name="connsiteY7-412" fmla="*/ 929652 h 1283495"/>
              <a:gd name="connsiteX8-413" fmla="*/ 1765689 w 1942632"/>
              <a:gd name="connsiteY8-414" fmla="*/ 929787 h 1283495"/>
              <a:gd name="connsiteX9-415" fmla="*/ 1427581 w 1942632"/>
              <a:gd name="connsiteY9-416" fmla="*/ 1272148 h 1283495"/>
              <a:gd name="connsiteX10-417" fmla="*/ 1400455 w 1942632"/>
              <a:gd name="connsiteY10-418" fmla="*/ 1283495 h 1283495"/>
              <a:gd name="connsiteX11-419" fmla="*/ 36397 w 1942632"/>
              <a:gd name="connsiteY11-420" fmla="*/ 1283495 h 1283495"/>
              <a:gd name="connsiteX12-421" fmla="*/ 1385 w 1942632"/>
              <a:gd name="connsiteY12-422" fmla="*/ 1260348 h 1283495"/>
              <a:gd name="connsiteX13-423" fmla="*/ 8920 w 1942632"/>
              <a:gd name="connsiteY13-424" fmla="*/ 1219033 h 1283495"/>
              <a:gd name="connsiteX14-425" fmla="*/ 1010873 w 1942632"/>
              <a:gd name="connsiteY14-426" fmla="*/ 173517 h 1283495"/>
              <a:gd name="connsiteX15-427" fmla="*/ 1010331 w 1942632"/>
              <a:gd name="connsiteY15-428" fmla="*/ 120212 h 1283495"/>
              <a:gd name="connsiteX16-429" fmla="*/ 955227 w 1942632"/>
              <a:gd name="connsiteY16-430" fmla="*/ 65108 h 1283495"/>
              <a:gd name="connsiteX17-431" fmla="*/ 946969 w 1942632"/>
              <a:gd name="connsiteY17-432" fmla="*/ 23530 h 1283495"/>
              <a:gd name="connsiteX0-433" fmla="*/ 946969 w 1942632"/>
              <a:gd name="connsiteY0-434" fmla="*/ 23530 h 1283495"/>
              <a:gd name="connsiteX1-435" fmla="*/ 982173 w 1942632"/>
              <a:gd name="connsiteY1-436" fmla="*/ 0 h 1283495"/>
              <a:gd name="connsiteX2-437" fmla="*/ 1904588 w 1942632"/>
              <a:gd name="connsiteY2-438" fmla="*/ 0 h 1283495"/>
              <a:gd name="connsiteX3-439" fmla="*/ 1942632 w 1942632"/>
              <a:gd name="connsiteY3-440" fmla="*/ 38107 h 1283495"/>
              <a:gd name="connsiteX4-441" fmla="*/ 1942632 w 1942632"/>
              <a:gd name="connsiteY4-442" fmla="*/ 960540 h 1283495"/>
              <a:gd name="connsiteX5-443" fmla="*/ 1919081 w 1942632"/>
              <a:gd name="connsiteY5-444" fmla="*/ 995690 h 1283495"/>
              <a:gd name="connsiteX6-445" fmla="*/ 1877553 w 1942632"/>
              <a:gd name="connsiteY6-446" fmla="*/ 987434 h 1283495"/>
              <a:gd name="connsiteX7-447" fmla="*/ 1819771 w 1942632"/>
              <a:gd name="connsiteY7-448" fmla="*/ 929652 h 1283495"/>
              <a:gd name="connsiteX8-449" fmla="*/ 1765689 w 1942632"/>
              <a:gd name="connsiteY8-450" fmla="*/ 929787 h 1283495"/>
              <a:gd name="connsiteX9-451" fmla="*/ 1427581 w 1942632"/>
              <a:gd name="connsiteY9-452" fmla="*/ 1272148 h 1283495"/>
              <a:gd name="connsiteX10-453" fmla="*/ 1400455 w 1942632"/>
              <a:gd name="connsiteY10-454" fmla="*/ 1283495 h 1283495"/>
              <a:gd name="connsiteX11-455" fmla="*/ 36397 w 1942632"/>
              <a:gd name="connsiteY11-456" fmla="*/ 1283495 h 1283495"/>
              <a:gd name="connsiteX12-457" fmla="*/ 1385 w 1942632"/>
              <a:gd name="connsiteY12-458" fmla="*/ 1260348 h 1283495"/>
              <a:gd name="connsiteX13-459" fmla="*/ 8920 w 1942632"/>
              <a:gd name="connsiteY13-460" fmla="*/ 1219033 h 1283495"/>
              <a:gd name="connsiteX14-461" fmla="*/ 1010873 w 1942632"/>
              <a:gd name="connsiteY14-462" fmla="*/ 173517 h 1283495"/>
              <a:gd name="connsiteX15-463" fmla="*/ 1010331 w 1942632"/>
              <a:gd name="connsiteY15-464" fmla="*/ 120212 h 1283495"/>
              <a:gd name="connsiteX16-465" fmla="*/ 955227 w 1942632"/>
              <a:gd name="connsiteY16-466" fmla="*/ 65108 h 1283495"/>
              <a:gd name="connsiteX17-467" fmla="*/ 946969 w 1942632"/>
              <a:gd name="connsiteY17-468" fmla="*/ 23530 h 1283495"/>
              <a:gd name="connsiteX0-469" fmla="*/ 946969 w 1942632"/>
              <a:gd name="connsiteY0-470" fmla="*/ 23530 h 1283495"/>
              <a:gd name="connsiteX1-471" fmla="*/ 982173 w 1942632"/>
              <a:gd name="connsiteY1-472" fmla="*/ 0 h 1283495"/>
              <a:gd name="connsiteX2-473" fmla="*/ 1904588 w 1942632"/>
              <a:gd name="connsiteY2-474" fmla="*/ 0 h 1283495"/>
              <a:gd name="connsiteX3-475" fmla="*/ 1942632 w 1942632"/>
              <a:gd name="connsiteY3-476" fmla="*/ 38107 h 1283495"/>
              <a:gd name="connsiteX4-477" fmla="*/ 1942632 w 1942632"/>
              <a:gd name="connsiteY4-478" fmla="*/ 960540 h 1283495"/>
              <a:gd name="connsiteX5-479" fmla="*/ 1919081 w 1942632"/>
              <a:gd name="connsiteY5-480" fmla="*/ 995690 h 1283495"/>
              <a:gd name="connsiteX6-481" fmla="*/ 1877553 w 1942632"/>
              <a:gd name="connsiteY6-482" fmla="*/ 987434 h 1283495"/>
              <a:gd name="connsiteX7-483" fmla="*/ 1819771 w 1942632"/>
              <a:gd name="connsiteY7-484" fmla="*/ 929652 h 1283495"/>
              <a:gd name="connsiteX8-485" fmla="*/ 1765689 w 1942632"/>
              <a:gd name="connsiteY8-486" fmla="*/ 929787 h 1283495"/>
              <a:gd name="connsiteX9-487" fmla="*/ 1427581 w 1942632"/>
              <a:gd name="connsiteY9-488" fmla="*/ 1272148 h 1283495"/>
              <a:gd name="connsiteX10-489" fmla="*/ 1400455 w 1942632"/>
              <a:gd name="connsiteY10-490" fmla="*/ 1283495 h 1283495"/>
              <a:gd name="connsiteX11-491" fmla="*/ 36397 w 1942632"/>
              <a:gd name="connsiteY11-492" fmla="*/ 1283495 h 1283495"/>
              <a:gd name="connsiteX12-493" fmla="*/ 1385 w 1942632"/>
              <a:gd name="connsiteY12-494" fmla="*/ 1260348 h 1283495"/>
              <a:gd name="connsiteX13-495" fmla="*/ 8920 w 1942632"/>
              <a:gd name="connsiteY13-496" fmla="*/ 1219033 h 1283495"/>
              <a:gd name="connsiteX14-497" fmla="*/ 1010873 w 1942632"/>
              <a:gd name="connsiteY14-498" fmla="*/ 173517 h 1283495"/>
              <a:gd name="connsiteX15-499" fmla="*/ 1010331 w 1942632"/>
              <a:gd name="connsiteY15-500" fmla="*/ 120212 h 1283495"/>
              <a:gd name="connsiteX16-501" fmla="*/ 955227 w 1942632"/>
              <a:gd name="connsiteY16-502" fmla="*/ 65108 h 1283495"/>
              <a:gd name="connsiteX17-503" fmla="*/ 946969 w 1942632"/>
              <a:gd name="connsiteY17-504" fmla="*/ 23530 h 1283495"/>
              <a:gd name="connsiteX0-505" fmla="*/ 946969 w 1942632"/>
              <a:gd name="connsiteY0-506" fmla="*/ 23530 h 1283495"/>
              <a:gd name="connsiteX1-507" fmla="*/ 982173 w 1942632"/>
              <a:gd name="connsiteY1-508" fmla="*/ 0 h 1283495"/>
              <a:gd name="connsiteX2-509" fmla="*/ 1904588 w 1942632"/>
              <a:gd name="connsiteY2-510" fmla="*/ 0 h 1283495"/>
              <a:gd name="connsiteX3-511" fmla="*/ 1942632 w 1942632"/>
              <a:gd name="connsiteY3-512" fmla="*/ 38107 h 1283495"/>
              <a:gd name="connsiteX4-513" fmla="*/ 1942632 w 1942632"/>
              <a:gd name="connsiteY4-514" fmla="*/ 960540 h 1283495"/>
              <a:gd name="connsiteX5-515" fmla="*/ 1919081 w 1942632"/>
              <a:gd name="connsiteY5-516" fmla="*/ 995690 h 1283495"/>
              <a:gd name="connsiteX6-517" fmla="*/ 1877553 w 1942632"/>
              <a:gd name="connsiteY6-518" fmla="*/ 987434 h 1283495"/>
              <a:gd name="connsiteX7-519" fmla="*/ 1819771 w 1942632"/>
              <a:gd name="connsiteY7-520" fmla="*/ 929652 h 1283495"/>
              <a:gd name="connsiteX8-521" fmla="*/ 1765689 w 1942632"/>
              <a:gd name="connsiteY8-522" fmla="*/ 929787 h 1283495"/>
              <a:gd name="connsiteX9-523" fmla="*/ 1427581 w 1942632"/>
              <a:gd name="connsiteY9-524" fmla="*/ 1272148 h 1283495"/>
              <a:gd name="connsiteX10-525" fmla="*/ 1400455 w 1942632"/>
              <a:gd name="connsiteY10-526" fmla="*/ 1283495 h 1283495"/>
              <a:gd name="connsiteX11-527" fmla="*/ 36397 w 1942632"/>
              <a:gd name="connsiteY11-528" fmla="*/ 1283495 h 1283495"/>
              <a:gd name="connsiteX12-529" fmla="*/ 1385 w 1942632"/>
              <a:gd name="connsiteY12-530" fmla="*/ 1260348 h 1283495"/>
              <a:gd name="connsiteX13-531" fmla="*/ 8920 w 1942632"/>
              <a:gd name="connsiteY13-532" fmla="*/ 1219033 h 1283495"/>
              <a:gd name="connsiteX14-533" fmla="*/ 1010873 w 1942632"/>
              <a:gd name="connsiteY14-534" fmla="*/ 173517 h 1283495"/>
              <a:gd name="connsiteX15-535" fmla="*/ 1010331 w 1942632"/>
              <a:gd name="connsiteY15-536" fmla="*/ 120212 h 1283495"/>
              <a:gd name="connsiteX16-537" fmla="*/ 955227 w 1942632"/>
              <a:gd name="connsiteY16-538" fmla="*/ 65108 h 1283495"/>
              <a:gd name="connsiteX17-539" fmla="*/ 946969 w 1942632"/>
              <a:gd name="connsiteY17-540" fmla="*/ 23530 h 1283495"/>
              <a:gd name="connsiteX0-541" fmla="*/ 946969 w 1942632"/>
              <a:gd name="connsiteY0-542" fmla="*/ 23530 h 1283495"/>
              <a:gd name="connsiteX1-543" fmla="*/ 982173 w 1942632"/>
              <a:gd name="connsiteY1-544" fmla="*/ 0 h 1283495"/>
              <a:gd name="connsiteX2-545" fmla="*/ 1904588 w 1942632"/>
              <a:gd name="connsiteY2-546" fmla="*/ 0 h 1283495"/>
              <a:gd name="connsiteX3-547" fmla="*/ 1942632 w 1942632"/>
              <a:gd name="connsiteY3-548" fmla="*/ 38107 h 1283495"/>
              <a:gd name="connsiteX4-549" fmla="*/ 1942632 w 1942632"/>
              <a:gd name="connsiteY4-550" fmla="*/ 960540 h 1283495"/>
              <a:gd name="connsiteX5-551" fmla="*/ 1919081 w 1942632"/>
              <a:gd name="connsiteY5-552" fmla="*/ 995690 h 1283495"/>
              <a:gd name="connsiteX6-553" fmla="*/ 1877553 w 1942632"/>
              <a:gd name="connsiteY6-554" fmla="*/ 987434 h 1283495"/>
              <a:gd name="connsiteX7-555" fmla="*/ 1819771 w 1942632"/>
              <a:gd name="connsiteY7-556" fmla="*/ 929652 h 1283495"/>
              <a:gd name="connsiteX8-557" fmla="*/ 1765689 w 1942632"/>
              <a:gd name="connsiteY8-558" fmla="*/ 929787 h 1283495"/>
              <a:gd name="connsiteX9-559" fmla="*/ 1427581 w 1942632"/>
              <a:gd name="connsiteY9-560" fmla="*/ 1272148 h 1283495"/>
              <a:gd name="connsiteX10-561" fmla="*/ 1400455 w 1942632"/>
              <a:gd name="connsiteY10-562" fmla="*/ 1283495 h 1283495"/>
              <a:gd name="connsiteX11-563" fmla="*/ 36397 w 1942632"/>
              <a:gd name="connsiteY11-564" fmla="*/ 1283495 h 1283495"/>
              <a:gd name="connsiteX12-565" fmla="*/ 1385 w 1942632"/>
              <a:gd name="connsiteY12-566" fmla="*/ 1260348 h 1283495"/>
              <a:gd name="connsiteX13-567" fmla="*/ 8920 w 1942632"/>
              <a:gd name="connsiteY13-568" fmla="*/ 1219033 h 1283495"/>
              <a:gd name="connsiteX14-569" fmla="*/ 1010873 w 1942632"/>
              <a:gd name="connsiteY14-570" fmla="*/ 173517 h 1283495"/>
              <a:gd name="connsiteX15-571" fmla="*/ 1010331 w 1942632"/>
              <a:gd name="connsiteY15-572" fmla="*/ 120212 h 1283495"/>
              <a:gd name="connsiteX16-573" fmla="*/ 955227 w 1942632"/>
              <a:gd name="connsiteY16-574" fmla="*/ 65108 h 1283495"/>
              <a:gd name="connsiteX17-575" fmla="*/ 946969 w 1942632"/>
              <a:gd name="connsiteY17-576" fmla="*/ 23530 h 1283495"/>
              <a:gd name="connsiteX0-577" fmla="*/ 946969 w 1942632"/>
              <a:gd name="connsiteY0-578" fmla="*/ 23530 h 1283495"/>
              <a:gd name="connsiteX1-579" fmla="*/ 982173 w 1942632"/>
              <a:gd name="connsiteY1-580" fmla="*/ 0 h 1283495"/>
              <a:gd name="connsiteX2-581" fmla="*/ 1904588 w 1942632"/>
              <a:gd name="connsiteY2-582" fmla="*/ 0 h 1283495"/>
              <a:gd name="connsiteX3-583" fmla="*/ 1942632 w 1942632"/>
              <a:gd name="connsiteY3-584" fmla="*/ 38107 h 1283495"/>
              <a:gd name="connsiteX4-585" fmla="*/ 1942632 w 1942632"/>
              <a:gd name="connsiteY4-586" fmla="*/ 960540 h 1283495"/>
              <a:gd name="connsiteX5-587" fmla="*/ 1919081 w 1942632"/>
              <a:gd name="connsiteY5-588" fmla="*/ 995690 h 1283495"/>
              <a:gd name="connsiteX6-589" fmla="*/ 1877553 w 1942632"/>
              <a:gd name="connsiteY6-590" fmla="*/ 987434 h 1283495"/>
              <a:gd name="connsiteX7-591" fmla="*/ 1819771 w 1942632"/>
              <a:gd name="connsiteY7-592" fmla="*/ 929652 h 1283495"/>
              <a:gd name="connsiteX8-593" fmla="*/ 1765689 w 1942632"/>
              <a:gd name="connsiteY8-594" fmla="*/ 929787 h 1283495"/>
              <a:gd name="connsiteX9-595" fmla="*/ 1427581 w 1942632"/>
              <a:gd name="connsiteY9-596" fmla="*/ 1272148 h 1283495"/>
              <a:gd name="connsiteX10-597" fmla="*/ 1400455 w 1942632"/>
              <a:gd name="connsiteY10-598" fmla="*/ 1283495 h 1283495"/>
              <a:gd name="connsiteX11-599" fmla="*/ 36397 w 1942632"/>
              <a:gd name="connsiteY11-600" fmla="*/ 1283495 h 1283495"/>
              <a:gd name="connsiteX12-601" fmla="*/ 1385 w 1942632"/>
              <a:gd name="connsiteY12-602" fmla="*/ 1260348 h 1283495"/>
              <a:gd name="connsiteX13-603" fmla="*/ 8920 w 1942632"/>
              <a:gd name="connsiteY13-604" fmla="*/ 1219033 h 1283495"/>
              <a:gd name="connsiteX14-605" fmla="*/ 1010873 w 1942632"/>
              <a:gd name="connsiteY14-606" fmla="*/ 173517 h 1283495"/>
              <a:gd name="connsiteX15-607" fmla="*/ 1010331 w 1942632"/>
              <a:gd name="connsiteY15-608" fmla="*/ 120212 h 1283495"/>
              <a:gd name="connsiteX16-609" fmla="*/ 955227 w 1942632"/>
              <a:gd name="connsiteY16-610" fmla="*/ 65108 h 1283495"/>
              <a:gd name="connsiteX17-611" fmla="*/ 946969 w 1942632"/>
              <a:gd name="connsiteY17-612" fmla="*/ 23530 h 1283495"/>
              <a:gd name="connsiteX0-613" fmla="*/ 946969 w 1942632"/>
              <a:gd name="connsiteY0-614" fmla="*/ 23530 h 1283495"/>
              <a:gd name="connsiteX1-615" fmla="*/ 982173 w 1942632"/>
              <a:gd name="connsiteY1-616" fmla="*/ 0 h 1283495"/>
              <a:gd name="connsiteX2-617" fmla="*/ 1904588 w 1942632"/>
              <a:gd name="connsiteY2-618" fmla="*/ 0 h 1283495"/>
              <a:gd name="connsiteX3-619" fmla="*/ 1942632 w 1942632"/>
              <a:gd name="connsiteY3-620" fmla="*/ 38107 h 1283495"/>
              <a:gd name="connsiteX4-621" fmla="*/ 1942632 w 1942632"/>
              <a:gd name="connsiteY4-622" fmla="*/ 960540 h 1283495"/>
              <a:gd name="connsiteX5-623" fmla="*/ 1919081 w 1942632"/>
              <a:gd name="connsiteY5-624" fmla="*/ 995690 h 1283495"/>
              <a:gd name="connsiteX6-625" fmla="*/ 1877553 w 1942632"/>
              <a:gd name="connsiteY6-626" fmla="*/ 987434 h 1283495"/>
              <a:gd name="connsiteX7-627" fmla="*/ 1819771 w 1942632"/>
              <a:gd name="connsiteY7-628" fmla="*/ 929652 h 1283495"/>
              <a:gd name="connsiteX8-629" fmla="*/ 1765689 w 1942632"/>
              <a:gd name="connsiteY8-630" fmla="*/ 929787 h 1283495"/>
              <a:gd name="connsiteX9-631" fmla="*/ 1427581 w 1942632"/>
              <a:gd name="connsiteY9-632" fmla="*/ 1272148 h 1283495"/>
              <a:gd name="connsiteX10-633" fmla="*/ 1400455 w 1942632"/>
              <a:gd name="connsiteY10-634" fmla="*/ 1283495 h 1283495"/>
              <a:gd name="connsiteX11-635" fmla="*/ 36397 w 1942632"/>
              <a:gd name="connsiteY11-636" fmla="*/ 1283495 h 1283495"/>
              <a:gd name="connsiteX12-637" fmla="*/ 1385 w 1942632"/>
              <a:gd name="connsiteY12-638" fmla="*/ 1260348 h 1283495"/>
              <a:gd name="connsiteX13-639" fmla="*/ 8920 w 1942632"/>
              <a:gd name="connsiteY13-640" fmla="*/ 1219033 h 1283495"/>
              <a:gd name="connsiteX14-641" fmla="*/ 1010873 w 1942632"/>
              <a:gd name="connsiteY14-642" fmla="*/ 173517 h 1283495"/>
              <a:gd name="connsiteX15-643" fmla="*/ 1010331 w 1942632"/>
              <a:gd name="connsiteY15-644" fmla="*/ 120212 h 1283495"/>
              <a:gd name="connsiteX16-645" fmla="*/ 955227 w 1942632"/>
              <a:gd name="connsiteY16-646" fmla="*/ 65108 h 1283495"/>
              <a:gd name="connsiteX17-647" fmla="*/ 946969 w 1942632"/>
              <a:gd name="connsiteY17-648" fmla="*/ 23530 h 1283495"/>
              <a:gd name="connsiteX0-649" fmla="*/ 946969 w 1942632"/>
              <a:gd name="connsiteY0-650" fmla="*/ 23530 h 1283495"/>
              <a:gd name="connsiteX1-651" fmla="*/ 982173 w 1942632"/>
              <a:gd name="connsiteY1-652" fmla="*/ 0 h 1283495"/>
              <a:gd name="connsiteX2-653" fmla="*/ 1904588 w 1942632"/>
              <a:gd name="connsiteY2-654" fmla="*/ 0 h 1283495"/>
              <a:gd name="connsiteX3-655" fmla="*/ 1942632 w 1942632"/>
              <a:gd name="connsiteY3-656" fmla="*/ 38107 h 1283495"/>
              <a:gd name="connsiteX4-657" fmla="*/ 1942632 w 1942632"/>
              <a:gd name="connsiteY4-658" fmla="*/ 960540 h 1283495"/>
              <a:gd name="connsiteX5-659" fmla="*/ 1919081 w 1942632"/>
              <a:gd name="connsiteY5-660" fmla="*/ 995690 h 1283495"/>
              <a:gd name="connsiteX6-661" fmla="*/ 1877553 w 1942632"/>
              <a:gd name="connsiteY6-662" fmla="*/ 987434 h 1283495"/>
              <a:gd name="connsiteX7-663" fmla="*/ 1819771 w 1942632"/>
              <a:gd name="connsiteY7-664" fmla="*/ 929652 h 1283495"/>
              <a:gd name="connsiteX8-665" fmla="*/ 1765689 w 1942632"/>
              <a:gd name="connsiteY8-666" fmla="*/ 929787 h 1283495"/>
              <a:gd name="connsiteX9-667" fmla="*/ 1427581 w 1942632"/>
              <a:gd name="connsiteY9-668" fmla="*/ 1272148 h 1283495"/>
              <a:gd name="connsiteX10-669" fmla="*/ 1400455 w 1942632"/>
              <a:gd name="connsiteY10-670" fmla="*/ 1283495 h 1283495"/>
              <a:gd name="connsiteX11-671" fmla="*/ 36397 w 1942632"/>
              <a:gd name="connsiteY11-672" fmla="*/ 1283495 h 1283495"/>
              <a:gd name="connsiteX12-673" fmla="*/ 1385 w 1942632"/>
              <a:gd name="connsiteY12-674" fmla="*/ 1260348 h 1283495"/>
              <a:gd name="connsiteX13-675" fmla="*/ 8920 w 1942632"/>
              <a:gd name="connsiteY13-676" fmla="*/ 1219033 h 1283495"/>
              <a:gd name="connsiteX14-677" fmla="*/ 1010873 w 1942632"/>
              <a:gd name="connsiteY14-678" fmla="*/ 173517 h 1283495"/>
              <a:gd name="connsiteX15-679" fmla="*/ 1010331 w 1942632"/>
              <a:gd name="connsiteY15-680" fmla="*/ 120212 h 1283495"/>
              <a:gd name="connsiteX16-681" fmla="*/ 955227 w 1942632"/>
              <a:gd name="connsiteY16-682" fmla="*/ 65108 h 1283495"/>
              <a:gd name="connsiteX17-683" fmla="*/ 946969 w 1942632"/>
              <a:gd name="connsiteY17-684" fmla="*/ 23530 h 1283495"/>
              <a:gd name="connsiteX0-685" fmla="*/ 946969 w 1942632"/>
              <a:gd name="connsiteY0-686" fmla="*/ 23530 h 1283495"/>
              <a:gd name="connsiteX1-687" fmla="*/ 982173 w 1942632"/>
              <a:gd name="connsiteY1-688" fmla="*/ 0 h 1283495"/>
              <a:gd name="connsiteX2-689" fmla="*/ 1904588 w 1942632"/>
              <a:gd name="connsiteY2-690" fmla="*/ 0 h 1283495"/>
              <a:gd name="connsiteX3-691" fmla="*/ 1942632 w 1942632"/>
              <a:gd name="connsiteY3-692" fmla="*/ 38107 h 1283495"/>
              <a:gd name="connsiteX4-693" fmla="*/ 1942632 w 1942632"/>
              <a:gd name="connsiteY4-694" fmla="*/ 960540 h 1283495"/>
              <a:gd name="connsiteX5-695" fmla="*/ 1919081 w 1942632"/>
              <a:gd name="connsiteY5-696" fmla="*/ 995690 h 1283495"/>
              <a:gd name="connsiteX6-697" fmla="*/ 1877553 w 1942632"/>
              <a:gd name="connsiteY6-698" fmla="*/ 987434 h 1283495"/>
              <a:gd name="connsiteX7-699" fmla="*/ 1819771 w 1942632"/>
              <a:gd name="connsiteY7-700" fmla="*/ 929652 h 1283495"/>
              <a:gd name="connsiteX8-701" fmla="*/ 1765689 w 1942632"/>
              <a:gd name="connsiteY8-702" fmla="*/ 929787 h 1283495"/>
              <a:gd name="connsiteX9-703" fmla="*/ 1427581 w 1942632"/>
              <a:gd name="connsiteY9-704" fmla="*/ 1272148 h 1283495"/>
              <a:gd name="connsiteX10-705" fmla="*/ 1400455 w 1942632"/>
              <a:gd name="connsiteY10-706" fmla="*/ 1283495 h 1283495"/>
              <a:gd name="connsiteX11-707" fmla="*/ 36397 w 1942632"/>
              <a:gd name="connsiteY11-708" fmla="*/ 1283495 h 1283495"/>
              <a:gd name="connsiteX12-709" fmla="*/ 1385 w 1942632"/>
              <a:gd name="connsiteY12-710" fmla="*/ 1260348 h 1283495"/>
              <a:gd name="connsiteX13-711" fmla="*/ 8920 w 1942632"/>
              <a:gd name="connsiteY13-712" fmla="*/ 1219033 h 1283495"/>
              <a:gd name="connsiteX14-713" fmla="*/ 1010873 w 1942632"/>
              <a:gd name="connsiteY14-714" fmla="*/ 173517 h 1283495"/>
              <a:gd name="connsiteX15-715" fmla="*/ 1010331 w 1942632"/>
              <a:gd name="connsiteY15-716" fmla="*/ 120212 h 1283495"/>
              <a:gd name="connsiteX16-717" fmla="*/ 955227 w 1942632"/>
              <a:gd name="connsiteY16-718" fmla="*/ 65108 h 1283495"/>
              <a:gd name="connsiteX17-719" fmla="*/ 946969 w 1942632"/>
              <a:gd name="connsiteY17-720" fmla="*/ 23530 h 1283495"/>
              <a:gd name="connsiteX0-721" fmla="*/ 946969 w 1942632"/>
              <a:gd name="connsiteY0-722" fmla="*/ 23530 h 1283495"/>
              <a:gd name="connsiteX1-723" fmla="*/ 982173 w 1942632"/>
              <a:gd name="connsiteY1-724" fmla="*/ 0 h 1283495"/>
              <a:gd name="connsiteX2-725" fmla="*/ 1904588 w 1942632"/>
              <a:gd name="connsiteY2-726" fmla="*/ 0 h 1283495"/>
              <a:gd name="connsiteX3-727" fmla="*/ 1942632 w 1942632"/>
              <a:gd name="connsiteY3-728" fmla="*/ 38107 h 1283495"/>
              <a:gd name="connsiteX4-729" fmla="*/ 1942632 w 1942632"/>
              <a:gd name="connsiteY4-730" fmla="*/ 960540 h 1283495"/>
              <a:gd name="connsiteX5-731" fmla="*/ 1919081 w 1942632"/>
              <a:gd name="connsiteY5-732" fmla="*/ 995690 h 1283495"/>
              <a:gd name="connsiteX6-733" fmla="*/ 1877553 w 1942632"/>
              <a:gd name="connsiteY6-734" fmla="*/ 987434 h 1283495"/>
              <a:gd name="connsiteX7-735" fmla="*/ 1819771 w 1942632"/>
              <a:gd name="connsiteY7-736" fmla="*/ 929652 h 1283495"/>
              <a:gd name="connsiteX8-737" fmla="*/ 1765689 w 1942632"/>
              <a:gd name="connsiteY8-738" fmla="*/ 929787 h 1283495"/>
              <a:gd name="connsiteX9-739" fmla="*/ 1427581 w 1942632"/>
              <a:gd name="connsiteY9-740" fmla="*/ 1272148 h 1283495"/>
              <a:gd name="connsiteX10-741" fmla="*/ 1400455 w 1942632"/>
              <a:gd name="connsiteY10-742" fmla="*/ 1283495 h 1283495"/>
              <a:gd name="connsiteX11-743" fmla="*/ 36397 w 1942632"/>
              <a:gd name="connsiteY11-744" fmla="*/ 1283495 h 1283495"/>
              <a:gd name="connsiteX12-745" fmla="*/ 1385 w 1942632"/>
              <a:gd name="connsiteY12-746" fmla="*/ 1260348 h 1283495"/>
              <a:gd name="connsiteX13-747" fmla="*/ 8920 w 1942632"/>
              <a:gd name="connsiteY13-748" fmla="*/ 1219033 h 1283495"/>
              <a:gd name="connsiteX14-749" fmla="*/ 1010873 w 1942632"/>
              <a:gd name="connsiteY14-750" fmla="*/ 173517 h 1283495"/>
              <a:gd name="connsiteX15-751" fmla="*/ 1010331 w 1942632"/>
              <a:gd name="connsiteY15-752" fmla="*/ 120212 h 1283495"/>
              <a:gd name="connsiteX16-753" fmla="*/ 955227 w 1942632"/>
              <a:gd name="connsiteY16-754" fmla="*/ 65108 h 1283495"/>
              <a:gd name="connsiteX17-755" fmla="*/ 946969 w 1942632"/>
              <a:gd name="connsiteY17-756" fmla="*/ 23530 h 1283495"/>
              <a:gd name="connsiteX0-757" fmla="*/ 946345 w 1942008"/>
              <a:gd name="connsiteY0-758" fmla="*/ 23530 h 1283495"/>
              <a:gd name="connsiteX1-759" fmla="*/ 981549 w 1942008"/>
              <a:gd name="connsiteY1-760" fmla="*/ 0 h 1283495"/>
              <a:gd name="connsiteX2-761" fmla="*/ 1903964 w 1942008"/>
              <a:gd name="connsiteY2-762" fmla="*/ 0 h 1283495"/>
              <a:gd name="connsiteX3-763" fmla="*/ 1942008 w 1942008"/>
              <a:gd name="connsiteY3-764" fmla="*/ 38107 h 1283495"/>
              <a:gd name="connsiteX4-765" fmla="*/ 1942008 w 1942008"/>
              <a:gd name="connsiteY4-766" fmla="*/ 960540 h 1283495"/>
              <a:gd name="connsiteX5-767" fmla="*/ 1918457 w 1942008"/>
              <a:gd name="connsiteY5-768" fmla="*/ 995690 h 1283495"/>
              <a:gd name="connsiteX6-769" fmla="*/ 1876929 w 1942008"/>
              <a:gd name="connsiteY6-770" fmla="*/ 987434 h 1283495"/>
              <a:gd name="connsiteX7-771" fmla="*/ 1819147 w 1942008"/>
              <a:gd name="connsiteY7-772" fmla="*/ 929652 h 1283495"/>
              <a:gd name="connsiteX8-773" fmla="*/ 1765065 w 1942008"/>
              <a:gd name="connsiteY8-774" fmla="*/ 929787 h 1283495"/>
              <a:gd name="connsiteX9-775" fmla="*/ 1426957 w 1942008"/>
              <a:gd name="connsiteY9-776" fmla="*/ 1272148 h 1283495"/>
              <a:gd name="connsiteX10-777" fmla="*/ 1399831 w 1942008"/>
              <a:gd name="connsiteY10-778" fmla="*/ 1283495 h 1283495"/>
              <a:gd name="connsiteX11-779" fmla="*/ 35773 w 1942008"/>
              <a:gd name="connsiteY11-780" fmla="*/ 1283495 h 1283495"/>
              <a:gd name="connsiteX12-781" fmla="*/ 761 w 1942008"/>
              <a:gd name="connsiteY12-782" fmla="*/ 1260348 h 1283495"/>
              <a:gd name="connsiteX13-783" fmla="*/ 8296 w 1942008"/>
              <a:gd name="connsiteY13-784" fmla="*/ 1219033 h 1283495"/>
              <a:gd name="connsiteX14-785" fmla="*/ 1010249 w 1942008"/>
              <a:gd name="connsiteY14-786" fmla="*/ 173517 h 1283495"/>
              <a:gd name="connsiteX15-787" fmla="*/ 1009707 w 1942008"/>
              <a:gd name="connsiteY15-788" fmla="*/ 120212 h 1283495"/>
              <a:gd name="connsiteX16-789" fmla="*/ 954603 w 1942008"/>
              <a:gd name="connsiteY16-790" fmla="*/ 65108 h 1283495"/>
              <a:gd name="connsiteX17-791" fmla="*/ 946345 w 1942008"/>
              <a:gd name="connsiteY17-792" fmla="*/ 23530 h 1283495"/>
              <a:gd name="connsiteX0-793" fmla="*/ 945771 w 1941434"/>
              <a:gd name="connsiteY0-794" fmla="*/ 23530 h 1283495"/>
              <a:gd name="connsiteX1-795" fmla="*/ 980975 w 1941434"/>
              <a:gd name="connsiteY1-796" fmla="*/ 0 h 1283495"/>
              <a:gd name="connsiteX2-797" fmla="*/ 1903390 w 1941434"/>
              <a:gd name="connsiteY2-798" fmla="*/ 0 h 1283495"/>
              <a:gd name="connsiteX3-799" fmla="*/ 1941434 w 1941434"/>
              <a:gd name="connsiteY3-800" fmla="*/ 38107 h 1283495"/>
              <a:gd name="connsiteX4-801" fmla="*/ 1941434 w 1941434"/>
              <a:gd name="connsiteY4-802" fmla="*/ 960540 h 1283495"/>
              <a:gd name="connsiteX5-803" fmla="*/ 1917883 w 1941434"/>
              <a:gd name="connsiteY5-804" fmla="*/ 995690 h 1283495"/>
              <a:gd name="connsiteX6-805" fmla="*/ 1876355 w 1941434"/>
              <a:gd name="connsiteY6-806" fmla="*/ 987434 h 1283495"/>
              <a:gd name="connsiteX7-807" fmla="*/ 1818573 w 1941434"/>
              <a:gd name="connsiteY7-808" fmla="*/ 929652 h 1283495"/>
              <a:gd name="connsiteX8-809" fmla="*/ 1764491 w 1941434"/>
              <a:gd name="connsiteY8-810" fmla="*/ 929787 h 1283495"/>
              <a:gd name="connsiteX9-811" fmla="*/ 1426383 w 1941434"/>
              <a:gd name="connsiteY9-812" fmla="*/ 1272148 h 1283495"/>
              <a:gd name="connsiteX10-813" fmla="*/ 1399257 w 1941434"/>
              <a:gd name="connsiteY10-814" fmla="*/ 1283495 h 1283495"/>
              <a:gd name="connsiteX11-815" fmla="*/ 35199 w 1941434"/>
              <a:gd name="connsiteY11-816" fmla="*/ 1283495 h 1283495"/>
              <a:gd name="connsiteX12-817" fmla="*/ 187 w 1941434"/>
              <a:gd name="connsiteY12-818" fmla="*/ 1260348 h 1283495"/>
              <a:gd name="connsiteX13-819" fmla="*/ 7722 w 1941434"/>
              <a:gd name="connsiteY13-820" fmla="*/ 1219033 h 1283495"/>
              <a:gd name="connsiteX14-821" fmla="*/ 1009675 w 1941434"/>
              <a:gd name="connsiteY14-822" fmla="*/ 173517 h 1283495"/>
              <a:gd name="connsiteX15-823" fmla="*/ 1009133 w 1941434"/>
              <a:gd name="connsiteY15-824" fmla="*/ 120212 h 1283495"/>
              <a:gd name="connsiteX16-825" fmla="*/ 954029 w 1941434"/>
              <a:gd name="connsiteY16-826" fmla="*/ 65108 h 1283495"/>
              <a:gd name="connsiteX17-827" fmla="*/ 945771 w 1941434"/>
              <a:gd name="connsiteY17-828" fmla="*/ 23530 h 1283495"/>
              <a:gd name="connsiteX0-829" fmla="*/ 946469 w 1942132"/>
              <a:gd name="connsiteY0-830" fmla="*/ 23530 h 1283495"/>
              <a:gd name="connsiteX1-831" fmla="*/ 981673 w 1942132"/>
              <a:gd name="connsiteY1-832" fmla="*/ 0 h 1283495"/>
              <a:gd name="connsiteX2-833" fmla="*/ 1904088 w 1942132"/>
              <a:gd name="connsiteY2-834" fmla="*/ 0 h 1283495"/>
              <a:gd name="connsiteX3-835" fmla="*/ 1942132 w 1942132"/>
              <a:gd name="connsiteY3-836" fmla="*/ 38107 h 1283495"/>
              <a:gd name="connsiteX4-837" fmla="*/ 1942132 w 1942132"/>
              <a:gd name="connsiteY4-838" fmla="*/ 960540 h 1283495"/>
              <a:gd name="connsiteX5-839" fmla="*/ 1918581 w 1942132"/>
              <a:gd name="connsiteY5-840" fmla="*/ 995690 h 1283495"/>
              <a:gd name="connsiteX6-841" fmla="*/ 1877053 w 1942132"/>
              <a:gd name="connsiteY6-842" fmla="*/ 987434 h 1283495"/>
              <a:gd name="connsiteX7-843" fmla="*/ 1819271 w 1942132"/>
              <a:gd name="connsiteY7-844" fmla="*/ 929652 h 1283495"/>
              <a:gd name="connsiteX8-845" fmla="*/ 1765189 w 1942132"/>
              <a:gd name="connsiteY8-846" fmla="*/ 929787 h 1283495"/>
              <a:gd name="connsiteX9-847" fmla="*/ 1427081 w 1942132"/>
              <a:gd name="connsiteY9-848" fmla="*/ 1272148 h 1283495"/>
              <a:gd name="connsiteX10-849" fmla="*/ 1399955 w 1942132"/>
              <a:gd name="connsiteY10-850" fmla="*/ 1283495 h 1283495"/>
              <a:gd name="connsiteX11-851" fmla="*/ 35897 w 1942132"/>
              <a:gd name="connsiteY11-852" fmla="*/ 1283495 h 1283495"/>
              <a:gd name="connsiteX12-853" fmla="*/ 885 w 1942132"/>
              <a:gd name="connsiteY12-854" fmla="*/ 1260348 h 1283495"/>
              <a:gd name="connsiteX13-855" fmla="*/ 8420 w 1942132"/>
              <a:gd name="connsiteY13-856" fmla="*/ 1219033 h 1283495"/>
              <a:gd name="connsiteX14-857" fmla="*/ 1010373 w 1942132"/>
              <a:gd name="connsiteY14-858" fmla="*/ 173517 h 1283495"/>
              <a:gd name="connsiteX15-859" fmla="*/ 1009831 w 1942132"/>
              <a:gd name="connsiteY15-860" fmla="*/ 120212 h 1283495"/>
              <a:gd name="connsiteX16-861" fmla="*/ 954727 w 1942132"/>
              <a:gd name="connsiteY16-862" fmla="*/ 65108 h 1283495"/>
              <a:gd name="connsiteX17-863" fmla="*/ 946469 w 1942132"/>
              <a:gd name="connsiteY17-864" fmla="*/ 23530 h 1283495"/>
              <a:gd name="connsiteX0-865" fmla="*/ 948287 w 1943950"/>
              <a:gd name="connsiteY0-866" fmla="*/ 23530 h 1283495"/>
              <a:gd name="connsiteX1-867" fmla="*/ 983491 w 1943950"/>
              <a:gd name="connsiteY1-868" fmla="*/ 0 h 1283495"/>
              <a:gd name="connsiteX2-869" fmla="*/ 1905906 w 1943950"/>
              <a:gd name="connsiteY2-870" fmla="*/ 0 h 1283495"/>
              <a:gd name="connsiteX3-871" fmla="*/ 1943950 w 1943950"/>
              <a:gd name="connsiteY3-872" fmla="*/ 38107 h 1283495"/>
              <a:gd name="connsiteX4-873" fmla="*/ 1943950 w 1943950"/>
              <a:gd name="connsiteY4-874" fmla="*/ 960540 h 1283495"/>
              <a:gd name="connsiteX5-875" fmla="*/ 1920399 w 1943950"/>
              <a:gd name="connsiteY5-876" fmla="*/ 995690 h 1283495"/>
              <a:gd name="connsiteX6-877" fmla="*/ 1878871 w 1943950"/>
              <a:gd name="connsiteY6-878" fmla="*/ 987434 h 1283495"/>
              <a:gd name="connsiteX7-879" fmla="*/ 1821089 w 1943950"/>
              <a:gd name="connsiteY7-880" fmla="*/ 929652 h 1283495"/>
              <a:gd name="connsiteX8-881" fmla="*/ 1767007 w 1943950"/>
              <a:gd name="connsiteY8-882" fmla="*/ 929787 h 1283495"/>
              <a:gd name="connsiteX9-883" fmla="*/ 1428899 w 1943950"/>
              <a:gd name="connsiteY9-884" fmla="*/ 1272148 h 1283495"/>
              <a:gd name="connsiteX10-885" fmla="*/ 1401773 w 1943950"/>
              <a:gd name="connsiteY10-886" fmla="*/ 1283495 h 1283495"/>
              <a:gd name="connsiteX11-887" fmla="*/ 37715 w 1943950"/>
              <a:gd name="connsiteY11-888" fmla="*/ 1283495 h 1283495"/>
              <a:gd name="connsiteX12-889" fmla="*/ 2703 w 1943950"/>
              <a:gd name="connsiteY12-890" fmla="*/ 1260348 h 1283495"/>
              <a:gd name="connsiteX13-891" fmla="*/ 10238 w 1943950"/>
              <a:gd name="connsiteY13-892" fmla="*/ 1219033 h 1283495"/>
              <a:gd name="connsiteX14-893" fmla="*/ 1012191 w 1943950"/>
              <a:gd name="connsiteY14-894" fmla="*/ 173517 h 1283495"/>
              <a:gd name="connsiteX15-895" fmla="*/ 1011649 w 1943950"/>
              <a:gd name="connsiteY15-896" fmla="*/ 120212 h 1283495"/>
              <a:gd name="connsiteX16-897" fmla="*/ 956545 w 1943950"/>
              <a:gd name="connsiteY16-898" fmla="*/ 65108 h 1283495"/>
              <a:gd name="connsiteX17-899" fmla="*/ 948287 w 1943950"/>
              <a:gd name="connsiteY17-900" fmla="*/ 23530 h 1283495"/>
              <a:gd name="connsiteX0-901" fmla="*/ 948287 w 1943950"/>
              <a:gd name="connsiteY0-902" fmla="*/ 23530 h 1283495"/>
              <a:gd name="connsiteX1-903" fmla="*/ 983491 w 1943950"/>
              <a:gd name="connsiteY1-904" fmla="*/ 0 h 1283495"/>
              <a:gd name="connsiteX2-905" fmla="*/ 1905906 w 1943950"/>
              <a:gd name="connsiteY2-906" fmla="*/ 0 h 1283495"/>
              <a:gd name="connsiteX3-907" fmla="*/ 1943950 w 1943950"/>
              <a:gd name="connsiteY3-908" fmla="*/ 38107 h 1283495"/>
              <a:gd name="connsiteX4-909" fmla="*/ 1943950 w 1943950"/>
              <a:gd name="connsiteY4-910" fmla="*/ 960540 h 1283495"/>
              <a:gd name="connsiteX5-911" fmla="*/ 1920399 w 1943950"/>
              <a:gd name="connsiteY5-912" fmla="*/ 995690 h 1283495"/>
              <a:gd name="connsiteX6-913" fmla="*/ 1878871 w 1943950"/>
              <a:gd name="connsiteY6-914" fmla="*/ 987434 h 1283495"/>
              <a:gd name="connsiteX7-915" fmla="*/ 1821089 w 1943950"/>
              <a:gd name="connsiteY7-916" fmla="*/ 929652 h 1283495"/>
              <a:gd name="connsiteX8-917" fmla="*/ 1767007 w 1943950"/>
              <a:gd name="connsiteY8-918" fmla="*/ 929787 h 1283495"/>
              <a:gd name="connsiteX9-919" fmla="*/ 1428899 w 1943950"/>
              <a:gd name="connsiteY9-920" fmla="*/ 1272148 h 1283495"/>
              <a:gd name="connsiteX10-921" fmla="*/ 1401773 w 1943950"/>
              <a:gd name="connsiteY10-922" fmla="*/ 1283495 h 1283495"/>
              <a:gd name="connsiteX11-923" fmla="*/ 37715 w 1943950"/>
              <a:gd name="connsiteY11-924" fmla="*/ 1283495 h 1283495"/>
              <a:gd name="connsiteX12-925" fmla="*/ 2703 w 1943950"/>
              <a:gd name="connsiteY12-926" fmla="*/ 1260348 h 1283495"/>
              <a:gd name="connsiteX13-927" fmla="*/ 10238 w 1943950"/>
              <a:gd name="connsiteY13-928" fmla="*/ 1219033 h 1283495"/>
              <a:gd name="connsiteX14-929" fmla="*/ 1012191 w 1943950"/>
              <a:gd name="connsiteY14-930" fmla="*/ 173517 h 1283495"/>
              <a:gd name="connsiteX15-931" fmla="*/ 1011649 w 1943950"/>
              <a:gd name="connsiteY15-932" fmla="*/ 120212 h 1283495"/>
              <a:gd name="connsiteX16-933" fmla="*/ 956545 w 1943950"/>
              <a:gd name="connsiteY16-934" fmla="*/ 65108 h 1283495"/>
              <a:gd name="connsiteX17-935" fmla="*/ 948287 w 1943950"/>
              <a:gd name="connsiteY17-936" fmla="*/ 23530 h 1283495"/>
              <a:gd name="connsiteX0-937" fmla="*/ 948287 w 1943950"/>
              <a:gd name="connsiteY0-938" fmla="*/ 23530 h 1283495"/>
              <a:gd name="connsiteX1-939" fmla="*/ 983491 w 1943950"/>
              <a:gd name="connsiteY1-940" fmla="*/ 0 h 1283495"/>
              <a:gd name="connsiteX2-941" fmla="*/ 1905906 w 1943950"/>
              <a:gd name="connsiteY2-942" fmla="*/ 0 h 1283495"/>
              <a:gd name="connsiteX3-943" fmla="*/ 1943950 w 1943950"/>
              <a:gd name="connsiteY3-944" fmla="*/ 38107 h 1283495"/>
              <a:gd name="connsiteX4-945" fmla="*/ 1943950 w 1943950"/>
              <a:gd name="connsiteY4-946" fmla="*/ 960540 h 1283495"/>
              <a:gd name="connsiteX5-947" fmla="*/ 1920399 w 1943950"/>
              <a:gd name="connsiteY5-948" fmla="*/ 995690 h 1283495"/>
              <a:gd name="connsiteX6-949" fmla="*/ 1878871 w 1943950"/>
              <a:gd name="connsiteY6-950" fmla="*/ 987434 h 1283495"/>
              <a:gd name="connsiteX7-951" fmla="*/ 1821089 w 1943950"/>
              <a:gd name="connsiteY7-952" fmla="*/ 929652 h 1283495"/>
              <a:gd name="connsiteX8-953" fmla="*/ 1767007 w 1943950"/>
              <a:gd name="connsiteY8-954" fmla="*/ 929787 h 1283495"/>
              <a:gd name="connsiteX9-955" fmla="*/ 1428899 w 1943950"/>
              <a:gd name="connsiteY9-956" fmla="*/ 1272148 h 1283495"/>
              <a:gd name="connsiteX10-957" fmla="*/ 1401773 w 1943950"/>
              <a:gd name="connsiteY10-958" fmla="*/ 1283495 h 1283495"/>
              <a:gd name="connsiteX11-959" fmla="*/ 37715 w 1943950"/>
              <a:gd name="connsiteY11-960" fmla="*/ 1283495 h 1283495"/>
              <a:gd name="connsiteX12-961" fmla="*/ 2703 w 1943950"/>
              <a:gd name="connsiteY12-962" fmla="*/ 1260348 h 1283495"/>
              <a:gd name="connsiteX13-963" fmla="*/ 10238 w 1943950"/>
              <a:gd name="connsiteY13-964" fmla="*/ 1219033 h 1283495"/>
              <a:gd name="connsiteX14-965" fmla="*/ 1012191 w 1943950"/>
              <a:gd name="connsiteY14-966" fmla="*/ 173517 h 1283495"/>
              <a:gd name="connsiteX15-967" fmla="*/ 1011649 w 1943950"/>
              <a:gd name="connsiteY15-968" fmla="*/ 120212 h 1283495"/>
              <a:gd name="connsiteX16-969" fmla="*/ 956545 w 1943950"/>
              <a:gd name="connsiteY16-970" fmla="*/ 65108 h 1283495"/>
              <a:gd name="connsiteX17-971" fmla="*/ 948287 w 1943950"/>
              <a:gd name="connsiteY17-972" fmla="*/ 23530 h 1283495"/>
              <a:gd name="connsiteX0-973" fmla="*/ 948287 w 1943950"/>
              <a:gd name="connsiteY0-974" fmla="*/ 23530 h 1283495"/>
              <a:gd name="connsiteX1-975" fmla="*/ 983491 w 1943950"/>
              <a:gd name="connsiteY1-976" fmla="*/ 0 h 1283495"/>
              <a:gd name="connsiteX2-977" fmla="*/ 1905906 w 1943950"/>
              <a:gd name="connsiteY2-978" fmla="*/ 0 h 1283495"/>
              <a:gd name="connsiteX3-979" fmla="*/ 1943950 w 1943950"/>
              <a:gd name="connsiteY3-980" fmla="*/ 38107 h 1283495"/>
              <a:gd name="connsiteX4-981" fmla="*/ 1943950 w 1943950"/>
              <a:gd name="connsiteY4-982" fmla="*/ 960540 h 1283495"/>
              <a:gd name="connsiteX5-983" fmla="*/ 1920399 w 1943950"/>
              <a:gd name="connsiteY5-984" fmla="*/ 995690 h 1283495"/>
              <a:gd name="connsiteX6-985" fmla="*/ 1878871 w 1943950"/>
              <a:gd name="connsiteY6-986" fmla="*/ 987434 h 1283495"/>
              <a:gd name="connsiteX7-987" fmla="*/ 1821089 w 1943950"/>
              <a:gd name="connsiteY7-988" fmla="*/ 929652 h 1283495"/>
              <a:gd name="connsiteX8-989" fmla="*/ 1767007 w 1943950"/>
              <a:gd name="connsiteY8-990" fmla="*/ 929787 h 1283495"/>
              <a:gd name="connsiteX9-991" fmla="*/ 1428899 w 1943950"/>
              <a:gd name="connsiteY9-992" fmla="*/ 1272148 h 1283495"/>
              <a:gd name="connsiteX10-993" fmla="*/ 1401773 w 1943950"/>
              <a:gd name="connsiteY10-994" fmla="*/ 1283495 h 1283495"/>
              <a:gd name="connsiteX11-995" fmla="*/ 37715 w 1943950"/>
              <a:gd name="connsiteY11-996" fmla="*/ 1283495 h 1283495"/>
              <a:gd name="connsiteX12-997" fmla="*/ 2703 w 1943950"/>
              <a:gd name="connsiteY12-998" fmla="*/ 1260348 h 1283495"/>
              <a:gd name="connsiteX13-999" fmla="*/ 10238 w 1943950"/>
              <a:gd name="connsiteY13-1000" fmla="*/ 1219033 h 1283495"/>
              <a:gd name="connsiteX14-1001" fmla="*/ 1012191 w 1943950"/>
              <a:gd name="connsiteY14-1002" fmla="*/ 173517 h 1283495"/>
              <a:gd name="connsiteX15-1003" fmla="*/ 1011649 w 1943950"/>
              <a:gd name="connsiteY15-1004" fmla="*/ 120212 h 1283495"/>
              <a:gd name="connsiteX16-1005" fmla="*/ 956545 w 1943950"/>
              <a:gd name="connsiteY16-1006" fmla="*/ 65108 h 1283495"/>
              <a:gd name="connsiteX17-1007" fmla="*/ 948287 w 1943950"/>
              <a:gd name="connsiteY17-1008" fmla="*/ 23530 h 1283495"/>
              <a:gd name="connsiteX0-1009" fmla="*/ 948287 w 1943950"/>
              <a:gd name="connsiteY0-1010" fmla="*/ 23530 h 1283495"/>
              <a:gd name="connsiteX1-1011" fmla="*/ 983491 w 1943950"/>
              <a:gd name="connsiteY1-1012" fmla="*/ 0 h 1283495"/>
              <a:gd name="connsiteX2-1013" fmla="*/ 1905906 w 1943950"/>
              <a:gd name="connsiteY2-1014" fmla="*/ 0 h 1283495"/>
              <a:gd name="connsiteX3-1015" fmla="*/ 1943950 w 1943950"/>
              <a:gd name="connsiteY3-1016" fmla="*/ 38107 h 1283495"/>
              <a:gd name="connsiteX4-1017" fmla="*/ 1943950 w 1943950"/>
              <a:gd name="connsiteY4-1018" fmla="*/ 960540 h 1283495"/>
              <a:gd name="connsiteX5-1019" fmla="*/ 1920399 w 1943950"/>
              <a:gd name="connsiteY5-1020" fmla="*/ 995690 h 1283495"/>
              <a:gd name="connsiteX6-1021" fmla="*/ 1878871 w 1943950"/>
              <a:gd name="connsiteY6-1022" fmla="*/ 987434 h 1283495"/>
              <a:gd name="connsiteX7-1023" fmla="*/ 1821089 w 1943950"/>
              <a:gd name="connsiteY7-1024" fmla="*/ 929652 h 1283495"/>
              <a:gd name="connsiteX8-1025" fmla="*/ 1767007 w 1943950"/>
              <a:gd name="connsiteY8-1026" fmla="*/ 929787 h 1283495"/>
              <a:gd name="connsiteX9-1027" fmla="*/ 1428899 w 1943950"/>
              <a:gd name="connsiteY9-1028" fmla="*/ 1272148 h 1283495"/>
              <a:gd name="connsiteX10-1029" fmla="*/ 1401773 w 1943950"/>
              <a:gd name="connsiteY10-1030" fmla="*/ 1283495 h 1283495"/>
              <a:gd name="connsiteX11-1031" fmla="*/ 37715 w 1943950"/>
              <a:gd name="connsiteY11-1032" fmla="*/ 1283495 h 1283495"/>
              <a:gd name="connsiteX12-1033" fmla="*/ 2703 w 1943950"/>
              <a:gd name="connsiteY12-1034" fmla="*/ 1260348 h 1283495"/>
              <a:gd name="connsiteX13-1035" fmla="*/ 10238 w 1943950"/>
              <a:gd name="connsiteY13-1036" fmla="*/ 1219033 h 1283495"/>
              <a:gd name="connsiteX14-1037" fmla="*/ 1012191 w 1943950"/>
              <a:gd name="connsiteY14-1038" fmla="*/ 173517 h 1283495"/>
              <a:gd name="connsiteX15-1039" fmla="*/ 1011649 w 1943950"/>
              <a:gd name="connsiteY15-1040" fmla="*/ 120212 h 1283495"/>
              <a:gd name="connsiteX16-1041" fmla="*/ 956545 w 1943950"/>
              <a:gd name="connsiteY16-1042" fmla="*/ 65108 h 1283495"/>
              <a:gd name="connsiteX17-1043" fmla="*/ 948287 w 1943950"/>
              <a:gd name="connsiteY17-1044" fmla="*/ 23530 h 1283495"/>
              <a:gd name="connsiteX0-1045" fmla="*/ 948287 w 1943950"/>
              <a:gd name="connsiteY0-1046" fmla="*/ 23530 h 1283495"/>
              <a:gd name="connsiteX1-1047" fmla="*/ 983491 w 1943950"/>
              <a:gd name="connsiteY1-1048" fmla="*/ 0 h 1283495"/>
              <a:gd name="connsiteX2-1049" fmla="*/ 1905906 w 1943950"/>
              <a:gd name="connsiteY2-1050" fmla="*/ 0 h 1283495"/>
              <a:gd name="connsiteX3-1051" fmla="*/ 1943950 w 1943950"/>
              <a:gd name="connsiteY3-1052" fmla="*/ 38107 h 1283495"/>
              <a:gd name="connsiteX4-1053" fmla="*/ 1943950 w 1943950"/>
              <a:gd name="connsiteY4-1054" fmla="*/ 960540 h 1283495"/>
              <a:gd name="connsiteX5-1055" fmla="*/ 1920399 w 1943950"/>
              <a:gd name="connsiteY5-1056" fmla="*/ 995690 h 1283495"/>
              <a:gd name="connsiteX6-1057" fmla="*/ 1878871 w 1943950"/>
              <a:gd name="connsiteY6-1058" fmla="*/ 987434 h 1283495"/>
              <a:gd name="connsiteX7-1059" fmla="*/ 1821089 w 1943950"/>
              <a:gd name="connsiteY7-1060" fmla="*/ 929652 h 1283495"/>
              <a:gd name="connsiteX8-1061" fmla="*/ 1767007 w 1943950"/>
              <a:gd name="connsiteY8-1062" fmla="*/ 929787 h 1283495"/>
              <a:gd name="connsiteX9-1063" fmla="*/ 1428899 w 1943950"/>
              <a:gd name="connsiteY9-1064" fmla="*/ 1272148 h 1283495"/>
              <a:gd name="connsiteX10-1065" fmla="*/ 1401773 w 1943950"/>
              <a:gd name="connsiteY10-1066" fmla="*/ 1283495 h 1283495"/>
              <a:gd name="connsiteX11-1067" fmla="*/ 37715 w 1943950"/>
              <a:gd name="connsiteY11-1068" fmla="*/ 1283495 h 1283495"/>
              <a:gd name="connsiteX12-1069" fmla="*/ 2703 w 1943950"/>
              <a:gd name="connsiteY12-1070" fmla="*/ 1260348 h 1283495"/>
              <a:gd name="connsiteX13-1071" fmla="*/ 10238 w 1943950"/>
              <a:gd name="connsiteY13-1072" fmla="*/ 1219033 h 1283495"/>
              <a:gd name="connsiteX14-1073" fmla="*/ 1012191 w 1943950"/>
              <a:gd name="connsiteY14-1074" fmla="*/ 173517 h 1283495"/>
              <a:gd name="connsiteX15-1075" fmla="*/ 1011649 w 1943950"/>
              <a:gd name="connsiteY15-1076" fmla="*/ 120212 h 1283495"/>
              <a:gd name="connsiteX16-1077" fmla="*/ 956545 w 1943950"/>
              <a:gd name="connsiteY16-1078" fmla="*/ 65108 h 1283495"/>
              <a:gd name="connsiteX17-1079" fmla="*/ 948287 w 1943950"/>
              <a:gd name="connsiteY17-1080" fmla="*/ 23530 h 1283495"/>
              <a:gd name="connsiteX0-1081" fmla="*/ 948287 w 1943950"/>
              <a:gd name="connsiteY0-1082" fmla="*/ 23530 h 1283495"/>
              <a:gd name="connsiteX1-1083" fmla="*/ 983491 w 1943950"/>
              <a:gd name="connsiteY1-1084" fmla="*/ 0 h 1283495"/>
              <a:gd name="connsiteX2-1085" fmla="*/ 1905906 w 1943950"/>
              <a:gd name="connsiteY2-1086" fmla="*/ 0 h 1283495"/>
              <a:gd name="connsiteX3-1087" fmla="*/ 1943950 w 1943950"/>
              <a:gd name="connsiteY3-1088" fmla="*/ 38107 h 1283495"/>
              <a:gd name="connsiteX4-1089" fmla="*/ 1943950 w 1943950"/>
              <a:gd name="connsiteY4-1090" fmla="*/ 960540 h 1283495"/>
              <a:gd name="connsiteX5-1091" fmla="*/ 1920399 w 1943950"/>
              <a:gd name="connsiteY5-1092" fmla="*/ 995690 h 1283495"/>
              <a:gd name="connsiteX6-1093" fmla="*/ 1878871 w 1943950"/>
              <a:gd name="connsiteY6-1094" fmla="*/ 987434 h 1283495"/>
              <a:gd name="connsiteX7-1095" fmla="*/ 1821089 w 1943950"/>
              <a:gd name="connsiteY7-1096" fmla="*/ 929652 h 1283495"/>
              <a:gd name="connsiteX8-1097" fmla="*/ 1767007 w 1943950"/>
              <a:gd name="connsiteY8-1098" fmla="*/ 929787 h 1283495"/>
              <a:gd name="connsiteX9-1099" fmla="*/ 1428899 w 1943950"/>
              <a:gd name="connsiteY9-1100" fmla="*/ 1272148 h 1283495"/>
              <a:gd name="connsiteX10-1101" fmla="*/ 1401773 w 1943950"/>
              <a:gd name="connsiteY10-1102" fmla="*/ 1283495 h 1283495"/>
              <a:gd name="connsiteX11-1103" fmla="*/ 37715 w 1943950"/>
              <a:gd name="connsiteY11-1104" fmla="*/ 1283495 h 1283495"/>
              <a:gd name="connsiteX12-1105" fmla="*/ 2703 w 1943950"/>
              <a:gd name="connsiteY12-1106" fmla="*/ 1260348 h 1283495"/>
              <a:gd name="connsiteX13-1107" fmla="*/ 10238 w 1943950"/>
              <a:gd name="connsiteY13-1108" fmla="*/ 1219033 h 1283495"/>
              <a:gd name="connsiteX14-1109" fmla="*/ 1012191 w 1943950"/>
              <a:gd name="connsiteY14-1110" fmla="*/ 173517 h 1283495"/>
              <a:gd name="connsiteX15-1111" fmla="*/ 1011649 w 1943950"/>
              <a:gd name="connsiteY15-1112" fmla="*/ 120212 h 1283495"/>
              <a:gd name="connsiteX16-1113" fmla="*/ 956545 w 1943950"/>
              <a:gd name="connsiteY16-1114" fmla="*/ 65108 h 1283495"/>
              <a:gd name="connsiteX17-1115" fmla="*/ 948287 w 1943950"/>
              <a:gd name="connsiteY17-1116" fmla="*/ 23530 h 1283495"/>
              <a:gd name="connsiteX0-1117" fmla="*/ 948287 w 1943950"/>
              <a:gd name="connsiteY0-1118" fmla="*/ 23530 h 1283495"/>
              <a:gd name="connsiteX1-1119" fmla="*/ 983491 w 1943950"/>
              <a:gd name="connsiteY1-1120" fmla="*/ 0 h 1283495"/>
              <a:gd name="connsiteX2-1121" fmla="*/ 1905906 w 1943950"/>
              <a:gd name="connsiteY2-1122" fmla="*/ 0 h 1283495"/>
              <a:gd name="connsiteX3-1123" fmla="*/ 1943950 w 1943950"/>
              <a:gd name="connsiteY3-1124" fmla="*/ 38107 h 1283495"/>
              <a:gd name="connsiteX4-1125" fmla="*/ 1943950 w 1943950"/>
              <a:gd name="connsiteY4-1126" fmla="*/ 960540 h 1283495"/>
              <a:gd name="connsiteX5-1127" fmla="*/ 1920399 w 1943950"/>
              <a:gd name="connsiteY5-1128" fmla="*/ 995690 h 1283495"/>
              <a:gd name="connsiteX6-1129" fmla="*/ 1878871 w 1943950"/>
              <a:gd name="connsiteY6-1130" fmla="*/ 987434 h 1283495"/>
              <a:gd name="connsiteX7-1131" fmla="*/ 1821089 w 1943950"/>
              <a:gd name="connsiteY7-1132" fmla="*/ 929652 h 1283495"/>
              <a:gd name="connsiteX8-1133" fmla="*/ 1767007 w 1943950"/>
              <a:gd name="connsiteY8-1134" fmla="*/ 929787 h 1283495"/>
              <a:gd name="connsiteX9-1135" fmla="*/ 1428899 w 1943950"/>
              <a:gd name="connsiteY9-1136" fmla="*/ 1272148 h 1283495"/>
              <a:gd name="connsiteX10-1137" fmla="*/ 1401773 w 1943950"/>
              <a:gd name="connsiteY10-1138" fmla="*/ 1283495 h 1283495"/>
              <a:gd name="connsiteX11-1139" fmla="*/ 37715 w 1943950"/>
              <a:gd name="connsiteY11-1140" fmla="*/ 1283495 h 1283495"/>
              <a:gd name="connsiteX12-1141" fmla="*/ 2703 w 1943950"/>
              <a:gd name="connsiteY12-1142" fmla="*/ 1260348 h 1283495"/>
              <a:gd name="connsiteX13-1143" fmla="*/ 10238 w 1943950"/>
              <a:gd name="connsiteY13-1144" fmla="*/ 1219033 h 1283495"/>
              <a:gd name="connsiteX14-1145" fmla="*/ 1012191 w 1943950"/>
              <a:gd name="connsiteY14-1146" fmla="*/ 173517 h 1283495"/>
              <a:gd name="connsiteX15-1147" fmla="*/ 1011649 w 1943950"/>
              <a:gd name="connsiteY15-1148" fmla="*/ 120212 h 1283495"/>
              <a:gd name="connsiteX16-1149" fmla="*/ 956545 w 1943950"/>
              <a:gd name="connsiteY16-1150" fmla="*/ 65108 h 1283495"/>
              <a:gd name="connsiteX17-1151" fmla="*/ 948287 w 1943950"/>
              <a:gd name="connsiteY17-1152" fmla="*/ 23530 h 12834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943950" h="1283495">
                <a:moveTo>
                  <a:pt x="948287" y="23530"/>
                </a:moveTo>
                <a:cubicBezTo>
                  <a:pt x="953755" y="10319"/>
                  <a:pt x="969194" y="1"/>
                  <a:pt x="983491" y="0"/>
                </a:cubicBezTo>
                <a:cubicBezTo>
                  <a:pt x="997788" y="1"/>
                  <a:pt x="1883585" y="1"/>
                  <a:pt x="1905906" y="0"/>
                </a:cubicBezTo>
                <a:cubicBezTo>
                  <a:pt x="1928228" y="1"/>
                  <a:pt x="1943950" y="15786"/>
                  <a:pt x="1943950" y="38107"/>
                </a:cubicBezTo>
                <a:cubicBezTo>
                  <a:pt x="1943950" y="60429"/>
                  <a:pt x="1943950" y="946245"/>
                  <a:pt x="1943950" y="960540"/>
                </a:cubicBezTo>
                <a:cubicBezTo>
                  <a:pt x="1943950" y="974838"/>
                  <a:pt x="1933606" y="990217"/>
                  <a:pt x="1920399" y="995690"/>
                </a:cubicBezTo>
                <a:cubicBezTo>
                  <a:pt x="1907192" y="1001165"/>
                  <a:pt x="1888980" y="997544"/>
                  <a:pt x="1878871" y="987434"/>
                </a:cubicBezTo>
                <a:cubicBezTo>
                  <a:pt x="1868762" y="977325"/>
                  <a:pt x="1836949" y="945513"/>
                  <a:pt x="1821089" y="929652"/>
                </a:cubicBezTo>
                <a:cubicBezTo>
                  <a:pt x="1805230" y="913793"/>
                  <a:pt x="1782767" y="913830"/>
                  <a:pt x="1767007" y="929787"/>
                </a:cubicBezTo>
                <a:cubicBezTo>
                  <a:pt x="1751246" y="945747"/>
                  <a:pt x="1436154" y="1264803"/>
                  <a:pt x="1428899" y="1272148"/>
                </a:cubicBezTo>
                <a:cubicBezTo>
                  <a:pt x="1421644" y="1279495"/>
                  <a:pt x="1412098" y="1283496"/>
                  <a:pt x="1401773" y="1283495"/>
                </a:cubicBezTo>
                <a:cubicBezTo>
                  <a:pt x="1391448" y="1283496"/>
                  <a:pt x="51905" y="1283496"/>
                  <a:pt x="37715" y="1283495"/>
                </a:cubicBezTo>
                <a:cubicBezTo>
                  <a:pt x="23524" y="1283496"/>
                  <a:pt x="8273" y="1273401"/>
                  <a:pt x="2703" y="1260348"/>
                </a:cubicBezTo>
                <a:cubicBezTo>
                  <a:pt x="-2866" y="1247297"/>
                  <a:pt x="420" y="1229279"/>
                  <a:pt x="10238" y="1219033"/>
                </a:cubicBezTo>
                <a:cubicBezTo>
                  <a:pt x="20057" y="1208788"/>
                  <a:pt x="997013" y="189355"/>
                  <a:pt x="1012191" y="173517"/>
                </a:cubicBezTo>
                <a:cubicBezTo>
                  <a:pt x="1027369" y="157680"/>
                  <a:pt x="1027160" y="135724"/>
                  <a:pt x="1011649" y="120212"/>
                </a:cubicBezTo>
                <a:cubicBezTo>
                  <a:pt x="996137" y="104701"/>
                  <a:pt x="966655" y="75219"/>
                  <a:pt x="956545" y="65108"/>
                </a:cubicBezTo>
                <a:cubicBezTo>
                  <a:pt x="946436" y="55000"/>
                  <a:pt x="942820" y="36740"/>
                  <a:pt x="948287" y="23530"/>
                </a:cubicBezTo>
                <a:close/>
              </a:path>
            </a:pathLst>
          </a:custGeom>
          <a:gradFill>
            <a:gsLst>
              <a:gs pos="100000">
                <a:schemeClr val="accent1">
                  <a:lumMod val="60000"/>
                  <a:lumOff val="40000"/>
                  <a:alpha val="100000"/>
                </a:schemeClr>
              </a:gs>
              <a:gs pos="10000">
                <a:schemeClr val="accent1">
                  <a:alpha val="100000"/>
                </a:schemeClr>
              </a:gs>
            </a:gsLst>
            <a:lin ang="18900000" scaled="0"/>
          </a:gradFill>
          <a:ln>
            <a:noFill/>
          </a:ln>
          <a:effectLst>
            <a:outerShdw blurRad="635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5908" tIns="30504" rIns="121484" bIns="30504"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0"/>
              </a:spcBef>
              <a:spcAft>
                <a:spcPct val="0"/>
              </a:spcAft>
            </a:pPr>
            <a:r>
              <a:rPr lang="en-US" altLang="zh-CN" sz="1600" b="1">
                <a:solidFill>
                  <a:schemeClr val="lt1"/>
                </a:solidFill>
                <a:latin typeface="微软雅黑" panose="020B0503020204020204" charset="-122"/>
                <a:ea typeface="微软雅黑" panose="020B0503020204020204" charset="-122"/>
                <a:cs typeface="+mn-ea"/>
                <a:sym typeface="+mn-ea"/>
              </a:rPr>
              <a:t>03</a:t>
            </a:r>
          </a:p>
        </p:txBody>
      </p:sp>
      <p:sp>
        <p:nvSpPr>
          <p:cNvPr id="55" name="椭圆 54"/>
          <p:cNvSpPr/>
          <p:nvPr>
            <p:custDataLst>
              <p:tags r:id="rId13"/>
            </p:custDataLst>
          </p:nvPr>
        </p:nvSpPr>
        <p:spPr>
          <a:xfrm>
            <a:off x="6756400" y="3938270"/>
            <a:ext cx="156210" cy="1651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20000"/>
          </a:bodyPr>
          <a:lstStyle/>
          <a:p>
            <a:pPr algn="ctr"/>
            <a:endParaRPr lang="zh-CN" altLang="en-US" sz="500">
              <a:solidFill>
                <a:schemeClr val="lt1"/>
              </a:solidFill>
              <a:latin typeface="微软雅黑" panose="020B0503020204020204" charset="-122"/>
              <a:ea typeface="微软雅黑" panose="020B0503020204020204" charset="-122"/>
            </a:endParaRPr>
          </a:p>
        </p:txBody>
      </p:sp>
      <p:sp>
        <p:nvSpPr>
          <p:cNvPr id="58" name="椭圆 57"/>
          <p:cNvSpPr/>
          <p:nvPr>
            <p:custDataLst>
              <p:tags r:id="rId14"/>
            </p:custDataLst>
          </p:nvPr>
        </p:nvSpPr>
        <p:spPr>
          <a:xfrm rot="5400000">
            <a:off x="6804025" y="3991610"/>
            <a:ext cx="60325" cy="571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sz="500">
              <a:solidFill>
                <a:schemeClr val="lt1"/>
              </a:solidFill>
              <a:latin typeface="微软雅黑" panose="020B0503020204020204" charset="-122"/>
              <a:ea typeface="微软雅黑" panose="020B0503020204020204" charset="-122"/>
            </a:endParaRPr>
          </a:p>
        </p:txBody>
      </p:sp>
      <p:cxnSp>
        <p:nvCxnSpPr>
          <p:cNvPr id="59" name="直接连接符 58"/>
          <p:cNvCxnSpPr/>
          <p:nvPr>
            <p:custDataLst>
              <p:tags r:id="rId15"/>
            </p:custDataLst>
          </p:nvPr>
        </p:nvCxnSpPr>
        <p:spPr>
          <a:xfrm>
            <a:off x="6819265" y="4043045"/>
            <a:ext cx="5715" cy="703580"/>
          </a:xfrm>
          <a:prstGeom prst="line">
            <a:avLst/>
          </a:prstGeom>
          <a:ln w="317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61" name="矩形 60"/>
          <p:cNvSpPr/>
          <p:nvPr>
            <p:custDataLst>
              <p:tags r:id="rId16"/>
            </p:custDataLst>
          </p:nvPr>
        </p:nvSpPr>
        <p:spPr>
          <a:xfrm>
            <a:off x="5288915" y="3633470"/>
            <a:ext cx="1423035" cy="606425"/>
          </a:xfrm>
          <a:prstGeom prst="rect">
            <a:avLst/>
          </a:prstGeom>
          <a:noFill/>
        </p:spPr>
        <p:txBody>
          <a:bodyPr wrap="square" lIns="0" tIns="0" rIns="0" bIns="0" rtlCol="0" anchor="t" anchorCtr="0">
            <a:noAutofit/>
          </a:bodyPr>
          <a:lstStyle/>
          <a:p>
            <a:pPr algn="r">
              <a:lnSpc>
                <a:spcPct val="130000"/>
              </a:lnSpc>
              <a:spcBef>
                <a:spcPct val="0"/>
              </a:spcBef>
              <a:spcAft>
                <a:spcPct val="0"/>
              </a:spcAft>
            </a:pPr>
            <a:endParaRPr lang="zh-CN" altLang="en-US"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endParaRPr>
          </a:p>
          <a:p>
            <a:pPr algn="r">
              <a:lnSpc>
                <a:spcPct val="130000"/>
              </a:lnSpc>
              <a:spcBef>
                <a:spcPct val="0"/>
              </a:spcBef>
              <a:spcAft>
                <a:spcPct val="0"/>
              </a:spcAft>
            </a:pPr>
            <a:r>
              <a:rPr lang="zh-CN" altLang="en-US"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图像流畅度优化</a:t>
            </a:r>
          </a:p>
          <a:p>
            <a:pPr algn="r">
              <a:lnSpc>
                <a:spcPct val="130000"/>
              </a:lnSpc>
              <a:spcBef>
                <a:spcPct val="0"/>
              </a:spcBef>
              <a:spcAft>
                <a:spcPct val="0"/>
              </a:spcAft>
            </a:pPr>
            <a:r>
              <a:rPr lang="zh-CN" altLang="en-US"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视频重建、视</a:t>
            </a:r>
          </a:p>
          <a:p>
            <a:pPr algn="r">
              <a:lnSpc>
                <a:spcPct val="130000"/>
              </a:lnSpc>
              <a:spcBef>
                <a:spcPct val="0"/>
              </a:spcBef>
              <a:spcAft>
                <a:spcPct val="0"/>
              </a:spcAft>
            </a:pPr>
            <a:r>
              <a:rPr lang="zh-CN" altLang="en-US"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频插帧</a:t>
            </a:r>
            <a:r>
              <a:rPr lang="en-US" altLang="zh-CN"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p>
        </p:txBody>
      </p:sp>
      <p:sp>
        <p:nvSpPr>
          <p:cNvPr id="62" name="任意多边形: 形状 46"/>
          <p:cNvSpPr/>
          <p:nvPr>
            <p:custDataLst>
              <p:tags r:id="rId17"/>
            </p:custDataLst>
          </p:nvPr>
        </p:nvSpPr>
        <p:spPr>
          <a:xfrm>
            <a:off x="7425055" y="4785995"/>
            <a:ext cx="1260475" cy="671195"/>
          </a:xfrm>
          <a:custGeom>
            <a:avLst/>
            <a:gdLst>
              <a:gd name="connsiteX0" fmla="*/ 946969 w 1942632"/>
              <a:gd name="connsiteY0" fmla="*/ 23530 h 1283495"/>
              <a:gd name="connsiteX1" fmla="*/ 982173 w 1942632"/>
              <a:gd name="connsiteY1" fmla="*/ 0 h 1283495"/>
              <a:gd name="connsiteX2" fmla="*/ 1904588 w 1942632"/>
              <a:gd name="connsiteY2" fmla="*/ 0 h 1283495"/>
              <a:gd name="connsiteX3" fmla="*/ 1942632 w 1942632"/>
              <a:gd name="connsiteY3" fmla="*/ 38107 h 1283495"/>
              <a:gd name="connsiteX4" fmla="*/ 1942632 w 1942632"/>
              <a:gd name="connsiteY4" fmla="*/ 960540 h 1283495"/>
              <a:gd name="connsiteX5" fmla="*/ 1919081 w 1942632"/>
              <a:gd name="connsiteY5" fmla="*/ 995690 h 1283495"/>
              <a:gd name="connsiteX6" fmla="*/ 1877553 w 1942632"/>
              <a:gd name="connsiteY6" fmla="*/ 987434 h 1283495"/>
              <a:gd name="connsiteX7" fmla="*/ 1819771 w 1942632"/>
              <a:gd name="connsiteY7" fmla="*/ 929652 h 1283495"/>
              <a:gd name="connsiteX8" fmla="*/ 1765689 w 1942632"/>
              <a:gd name="connsiteY8" fmla="*/ 929787 h 1283495"/>
              <a:gd name="connsiteX9" fmla="*/ 1427581 w 1942632"/>
              <a:gd name="connsiteY9" fmla="*/ 1272148 h 1283495"/>
              <a:gd name="connsiteX10" fmla="*/ 1400455 w 1942632"/>
              <a:gd name="connsiteY10" fmla="*/ 1283495 h 1283495"/>
              <a:gd name="connsiteX11" fmla="*/ 36397 w 1942632"/>
              <a:gd name="connsiteY11" fmla="*/ 1283495 h 1283495"/>
              <a:gd name="connsiteX12" fmla="*/ 1385 w 1942632"/>
              <a:gd name="connsiteY12" fmla="*/ 1260348 h 1283495"/>
              <a:gd name="connsiteX13" fmla="*/ 8920 w 1942632"/>
              <a:gd name="connsiteY13" fmla="*/ 1219033 h 1283495"/>
              <a:gd name="connsiteX14" fmla="*/ 1010873 w 1942632"/>
              <a:gd name="connsiteY14" fmla="*/ 173517 h 1283495"/>
              <a:gd name="connsiteX15" fmla="*/ 1010331 w 1942632"/>
              <a:gd name="connsiteY15" fmla="*/ 120212 h 1283495"/>
              <a:gd name="connsiteX16" fmla="*/ 955227 w 1942632"/>
              <a:gd name="connsiteY16" fmla="*/ 65108 h 1283495"/>
              <a:gd name="connsiteX17" fmla="*/ 946969 w 1942632"/>
              <a:gd name="connsiteY17" fmla="*/ 23530 h 1283495"/>
              <a:gd name="connsiteX0-1" fmla="*/ 946969 w 1942632"/>
              <a:gd name="connsiteY0-2" fmla="*/ 23530 h 1283495"/>
              <a:gd name="connsiteX1-3" fmla="*/ 982173 w 1942632"/>
              <a:gd name="connsiteY1-4" fmla="*/ 0 h 1283495"/>
              <a:gd name="connsiteX2-5" fmla="*/ 1904588 w 1942632"/>
              <a:gd name="connsiteY2-6" fmla="*/ 0 h 1283495"/>
              <a:gd name="connsiteX3-7" fmla="*/ 1942632 w 1942632"/>
              <a:gd name="connsiteY3-8" fmla="*/ 38107 h 1283495"/>
              <a:gd name="connsiteX4-9" fmla="*/ 1942632 w 1942632"/>
              <a:gd name="connsiteY4-10" fmla="*/ 960540 h 1283495"/>
              <a:gd name="connsiteX5-11" fmla="*/ 1919081 w 1942632"/>
              <a:gd name="connsiteY5-12" fmla="*/ 995690 h 1283495"/>
              <a:gd name="connsiteX6-13" fmla="*/ 1877553 w 1942632"/>
              <a:gd name="connsiteY6-14" fmla="*/ 987434 h 1283495"/>
              <a:gd name="connsiteX7-15" fmla="*/ 1819771 w 1942632"/>
              <a:gd name="connsiteY7-16" fmla="*/ 929652 h 1283495"/>
              <a:gd name="connsiteX8-17" fmla="*/ 1765689 w 1942632"/>
              <a:gd name="connsiteY8-18" fmla="*/ 929787 h 1283495"/>
              <a:gd name="connsiteX9-19" fmla="*/ 1427581 w 1942632"/>
              <a:gd name="connsiteY9-20" fmla="*/ 1272148 h 1283495"/>
              <a:gd name="connsiteX10-21" fmla="*/ 1400455 w 1942632"/>
              <a:gd name="connsiteY10-22" fmla="*/ 1283495 h 1283495"/>
              <a:gd name="connsiteX11-23" fmla="*/ 36397 w 1942632"/>
              <a:gd name="connsiteY11-24" fmla="*/ 1283495 h 1283495"/>
              <a:gd name="connsiteX12-25" fmla="*/ 1385 w 1942632"/>
              <a:gd name="connsiteY12-26" fmla="*/ 1260348 h 1283495"/>
              <a:gd name="connsiteX13-27" fmla="*/ 8920 w 1942632"/>
              <a:gd name="connsiteY13-28" fmla="*/ 1219033 h 1283495"/>
              <a:gd name="connsiteX14-29" fmla="*/ 1010873 w 1942632"/>
              <a:gd name="connsiteY14-30" fmla="*/ 173517 h 1283495"/>
              <a:gd name="connsiteX15-31" fmla="*/ 1010331 w 1942632"/>
              <a:gd name="connsiteY15-32" fmla="*/ 120212 h 1283495"/>
              <a:gd name="connsiteX16-33" fmla="*/ 955227 w 1942632"/>
              <a:gd name="connsiteY16-34" fmla="*/ 65108 h 1283495"/>
              <a:gd name="connsiteX17-35" fmla="*/ 946969 w 1942632"/>
              <a:gd name="connsiteY17-36" fmla="*/ 23530 h 1283495"/>
              <a:gd name="connsiteX0-37" fmla="*/ 946969 w 1942632"/>
              <a:gd name="connsiteY0-38" fmla="*/ 23530 h 1283495"/>
              <a:gd name="connsiteX1-39" fmla="*/ 982173 w 1942632"/>
              <a:gd name="connsiteY1-40" fmla="*/ 0 h 1283495"/>
              <a:gd name="connsiteX2-41" fmla="*/ 1904588 w 1942632"/>
              <a:gd name="connsiteY2-42" fmla="*/ 0 h 1283495"/>
              <a:gd name="connsiteX3-43" fmla="*/ 1942632 w 1942632"/>
              <a:gd name="connsiteY3-44" fmla="*/ 38107 h 1283495"/>
              <a:gd name="connsiteX4-45" fmla="*/ 1942632 w 1942632"/>
              <a:gd name="connsiteY4-46" fmla="*/ 960540 h 1283495"/>
              <a:gd name="connsiteX5-47" fmla="*/ 1919081 w 1942632"/>
              <a:gd name="connsiteY5-48" fmla="*/ 995690 h 1283495"/>
              <a:gd name="connsiteX6-49" fmla="*/ 1877553 w 1942632"/>
              <a:gd name="connsiteY6-50" fmla="*/ 987434 h 1283495"/>
              <a:gd name="connsiteX7-51" fmla="*/ 1819771 w 1942632"/>
              <a:gd name="connsiteY7-52" fmla="*/ 929652 h 1283495"/>
              <a:gd name="connsiteX8-53" fmla="*/ 1765689 w 1942632"/>
              <a:gd name="connsiteY8-54" fmla="*/ 929787 h 1283495"/>
              <a:gd name="connsiteX9-55" fmla="*/ 1427581 w 1942632"/>
              <a:gd name="connsiteY9-56" fmla="*/ 1272148 h 1283495"/>
              <a:gd name="connsiteX10-57" fmla="*/ 1400455 w 1942632"/>
              <a:gd name="connsiteY10-58" fmla="*/ 1283495 h 1283495"/>
              <a:gd name="connsiteX11-59" fmla="*/ 36397 w 1942632"/>
              <a:gd name="connsiteY11-60" fmla="*/ 1283495 h 1283495"/>
              <a:gd name="connsiteX12-61" fmla="*/ 1385 w 1942632"/>
              <a:gd name="connsiteY12-62" fmla="*/ 1260348 h 1283495"/>
              <a:gd name="connsiteX13-63" fmla="*/ 8920 w 1942632"/>
              <a:gd name="connsiteY13-64" fmla="*/ 1219033 h 1283495"/>
              <a:gd name="connsiteX14-65" fmla="*/ 1010873 w 1942632"/>
              <a:gd name="connsiteY14-66" fmla="*/ 173517 h 1283495"/>
              <a:gd name="connsiteX15-67" fmla="*/ 1010331 w 1942632"/>
              <a:gd name="connsiteY15-68" fmla="*/ 120212 h 1283495"/>
              <a:gd name="connsiteX16-69" fmla="*/ 955227 w 1942632"/>
              <a:gd name="connsiteY16-70" fmla="*/ 65108 h 1283495"/>
              <a:gd name="connsiteX17-71" fmla="*/ 946969 w 1942632"/>
              <a:gd name="connsiteY17-72" fmla="*/ 23530 h 1283495"/>
              <a:gd name="connsiteX0-73" fmla="*/ 946969 w 1942632"/>
              <a:gd name="connsiteY0-74" fmla="*/ 23530 h 1283495"/>
              <a:gd name="connsiteX1-75" fmla="*/ 982173 w 1942632"/>
              <a:gd name="connsiteY1-76" fmla="*/ 0 h 1283495"/>
              <a:gd name="connsiteX2-77" fmla="*/ 1904588 w 1942632"/>
              <a:gd name="connsiteY2-78" fmla="*/ 0 h 1283495"/>
              <a:gd name="connsiteX3-79" fmla="*/ 1942632 w 1942632"/>
              <a:gd name="connsiteY3-80" fmla="*/ 38107 h 1283495"/>
              <a:gd name="connsiteX4-81" fmla="*/ 1942632 w 1942632"/>
              <a:gd name="connsiteY4-82" fmla="*/ 960540 h 1283495"/>
              <a:gd name="connsiteX5-83" fmla="*/ 1919081 w 1942632"/>
              <a:gd name="connsiteY5-84" fmla="*/ 995690 h 1283495"/>
              <a:gd name="connsiteX6-85" fmla="*/ 1877553 w 1942632"/>
              <a:gd name="connsiteY6-86" fmla="*/ 987434 h 1283495"/>
              <a:gd name="connsiteX7-87" fmla="*/ 1819771 w 1942632"/>
              <a:gd name="connsiteY7-88" fmla="*/ 929652 h 1283495"/>
              <a:gd name="connsiteX8-89" fmla="*/ 1765689 w 1942632"/>
              <a:gd name="connsiteY8-90" fmla="*/ 929787 h 1283495"/>
              <a:gd name="connsiteX9-91" fmla="*/ 1427581 w 1942632"/>
              <a:gd name="connsiteY9-92" fmla="*/ 1272148 h 1283495"/>
              <a:gd name="connsiteX10-93" fmla="*/ 1400455 w 1942632"/>
              <a:gd name="connsiteY10-94" fmla="*/ 1283495 h 1283495"/>
              <a:gd name="connsiteX11-95" fmla="*/ 36397 w 1942632"/>
              <a:gd name="connsiteY11-96" fmla="*/ 1283495 h 1283495"/>
              <a:gd name="connsiteX12-97" fmla="*/ 1385 w 1942632"/>
              <a:gd name="connsiteY12-98" fmla="*/ 1260348 h 1283495"/>
              <a:gd name="connsiteX13-99" fmla="*/ 8920 w 1942632"/>
              <a:gd name="connsiteY13-100" fmla="*/ 1219033 h 1283495"/>
              <a:gd name="connsiteX14-101" fmla="*/ 1010873 w 1942632"/>
              <a:gd name="connsiteY14-102" fmla="*/ 173517 h 1283495"/>
              <a:gd name="connsiteX15-103" fmla="*/ 1010331 w 1942632"/>
              <a:gd name="connsiteY15-104" fmla="*/ 120212 h 1283495"/>
              <a:gd name="connsiteX16-105" fmla="*/ 955227 w 1942632"/>
              <a:gd name="connsiteY16-106" fmla="*/ 65108 h 1283495"/>
              <a:gd name="connsiteX17-107" fmla="*/ 946969 w 1942632"/>
              <a:gd name="connsiteY17-108" fmla="*/ 23530 h 1283495"/>
              <a:gd name="connsiteX0-109" fmla="*/ 946969 w 1942632"/>
              <a:gd name="connsiteY0-110" fmla="*/ 23530 h 1283495"/>
              <a:gd name="connsiteX1-111" fmla="*/ 982173 w 1942632"/>
              <a:gd name="connsiteY1-112" fmla="*/ 0 h 1283495"/>
              <a:gd name="connsiteX2-113" fmla="*/ 1904588 w 1942632"/>
              <a:gd name="connsiteY2-114" fmla="*/ 0 h 1283495"/>
              <a:gd name="connsiteX3-115" fmla="*/ 1942632 w 1942632"/>
              <a:gd name="connsiteY3-116" fmla="*/ 38107 h 1283495"/>
              <a:gd name="connsiteX4-117" fmla="*/ 1942632 w 1942632"/>
              <a:gd name="connsiteY4-118" fmla="*/ 960540 h 1283495"/>
              <a:gd name="connsiteX5-119" fmla="*/ 1919081 w 1942632"/>
              <a:gd name="connsiteY5-120" fmla="*/ 995690 h 1283495"/>
              <a:gd name="connsiteX6-121" fmla="*/ 1877553 w 1942632"/>
              <a:gd name="connsiteY6-122" fmla="*/ 987434 h 1283495"/>
              <a:gd name="connsiteX7-123" fmla="*/ 1819771 w 1942632"/>
              <a:gd name="connsiteY7-124" fmla="*/ 929652 h 1283495"/>
              <a:gd name="connsiteX8-125" fmla="*/ 1765689 w 1942632"/>
              <a:gd name="connsiteY8-126" fmla="*/ 929787 h 1283495"/>
              <a:gd name="connsiteX9-127" fmla="*/ 1427581 w 1942632"/>
              <a:gd name="connsiteY9-128" fmla="*/ 1272148 h 1283495"/>
              <a:gd name="connsiteX10-129" fmla="*/ 1400455 w 1942632"/>
              <a:gd name="connsiteY10-130" fmla="*/ 1283495 h 1283495"/>
              <a:gd name="connsiteX11-131" fmla="*/ 36397 w 1942632"/>
              <a:gd name="connsiteY11-132" fmla="*/ 1283495 h 1283495"/>
              <a:gd name="connsiteX12-133" fmla="*/ 1385 w 1942632"/>
              <a:gd name="connsiteY12-134" fmla="*/ 1260348 h 1283495"/>
              <a:gd name="connsiteX13-135" fmla="*/ 8920 w 1942632"/>
              <a:gd name="connsiteY13-136" fmla="*/ 1219033 h 1283495"/>
              <a:gd name="connsiteX14-137" fmla="*/ 1010873 w 1942632"/>
              <a:gd name="connsiteY14-138" fmla="*/ 173517 h 1283495"/>
              <a:gd name="connsiteX15-139" fmla="*/ 1010331 w 1942632"/>
              <a:gd name="connsiteY15-140" fmla="*/ 120212 h 1283495"/>
              <a:gd name="connsiteX16-141" fmla="*/ 955227 w 1942632"/>
              <a:gd name="connsiteY16-142" fmla="*/ 65108 h 1283495"/>
              <a:gd name="connsiteX17-143" fmla="*/ 946969 w 1942632"/>
              <a:gd name="connsiteY17-144" fmla="*/ 23530 h 1283495"/>
              <a:gd name="connsiteX0-145" fmla="*/ 946969 w 1942632"/>
              <a:gd name="connsiteY0-146" fmla="*/ 23530 h 1283495"/>
              <a:gd name="connsiteX1-147" fmla="*/ 982173 w 1942632"/>
              <a:gd name="connsiteY1-148" fmla="*/ 0 h 1283495"/>
              <a:gd name="connsiteX2-149" fmla="*/ 1904588 w 1942632"/>
              <a:gd name="connsiteY2-150" fmla="*/ 0 h 1283495"/>
              <a:gd name="connsiteX3-151" fmla="*/ 1942632 w 1942632"/>
              <a:gd name="connsiteY3-152" fmla="*/ 38107 h 1283495"/>
              <a:gd name="connsiteX4-153" fmla="*/ 1942632 w 1942632"/>
              <a:gd name="connsiteY4-154" fmla="*/ 960540 h 1283495"/>
              <a:gd name="connsiteX5-155" fmla="*/ 1919081 w 1942632"/>
              <a:gd name="connsiteY5-156" fmla="*/ 995690 h 1283495"/>
              <a:gd name="connsiteX6-157" fmla="*/ 1877553 w 1942632"/>
              <a:gd name="connsiteY6-158" fmla="*/ 987434 h 1283495"/>
              <a:gd name="connsiteX7-159" fmla="*/ 1819771 w 1942632"/>
              <a:gd name="connsiteY7-160" fmla="*/ 929652 h 1283495"/>
              <a:gd name="connsiteX8-161" fmla="*/ 1765689 w 1942632"/>
              <a:gd name="connsiteY8-162" fmla="*/ 929787 h 1283495"/>
              <a:gd name="connsiteX9-163" fmla="*/ 1427581 w 1942632"/>
              <a:gd name="connsiteY9-164" fmla="*/ 1272148 h 1283495"/>
              <a:gd name="connsiteX10-165" fmla="*/ 1400455 w 1942632"/>
              <a:gd name="connsiteY10-166" fmla="*/ 1283495 h 1283495"/>
              <a:gd name="connsiteX11-167" fmla="*/ 36397 w 1942632"/>
              <a:gd name="connsiteY11-168" fmla="*/ 1283495 h 1283495"/>
              <a:gd name="connsiteX12-169" fmla="*/ 1385 w 1942632"/>
              <a:gd name="connsiteY12-170" fmla="*/ 1260348 h 1283495"/>
              <a:gd name="connsiteX13-171" fmla="*/ 8920 w 1942632"/>
              <a:gd name="connsiteY13-172" fmla="*/ 1219033 h 1283495"/>
              <a:gd name="connsiteX14-173" fmla="*/ 1010873 w 1942632"/>
              <a:gd name="connsiteY14-174" fmla="*/ 173517 h 1283495"/>
              <a:gd name="connsiteX15-175" fmla="*/ 1010331 w 1942632"/>
              <a:gd name="connsiteY15-176" fmla="*/ 120212 h 1283495"/>
              <a:gd name="connsiteX16-177" fmla="*/ 955227 w 1942632"/>
              <a:gd name="connsiteY16-178" fmla="*/ 65108 h 1283495"/>
              <a:gd name="connsiteX17-179" fmla="*/ 946969 w 1942632"/>
              <a:gd name="connsiteY17-180" fmla="*/ 23530 h 1283495"/>
              <a:gd name="connsiteX0-181" fmla="*/ 946969 w 1942632"/>
              <a:gd name="connsiteY0-182" fmla="*/ 23530 h 1283495"/>
              <a:gd name="connsiteX1-183" fmla="*/ 982173 w 1942632"/>
              <a:gd name="connsiteY1-184" fmla="*/ 0 h 1283495"/>
              <a:gd name="connsiteX2-185" fmla="*/ 1904588 w 1942632"/>
              <a:gd name="connsiteY2-186" fmla="*/ 0 h 1283495"/>
              <a:gd name="connsiteX3-187" fmla="*/ 1942632 w 1942632"/>
              <a:gd name="connsiteY3-188" fmla="*/ 38107 h 1283495"/>
              <a:gd name="connsiteX4-189" fmla="*/ 1942632 w 1942632"/>
              <a:gd name="connsiteY4-190" fmla="*/ 960540 h 1283495"/>
              <a:gd name="connsiteX5-191" fmla="*/ 1919081 w 1942632"/>
              <a:gd name="connsiteY5-192" fmla="*/ 995690 h 1283495"/>
              <a:gd name="connsiteX6-193" fmla="*/ 1877553 w 1942632"/>
              <a:gd name="connsiteY6-194" fmla="*/ 987434 h 1283495"/>
              <a:gd name="connsiteX7-195" fmla="*/ 1819771 w 1942632"/>
              <a:gd name="connsiteY7-196" fmla="*/ 929652 h 1283495"/>
              <a:gd name="connsiteX8-197" fmla="*/ 1765689 w 1942632"/>
              <a:gd name="connsiteY8-198" fmla="*/ 929787 h 1283495"/>
              <a:gd name="connsiteX9-199" fmla="*/ 1427581 w 1942632"/>
              <a:gd name="connsiteY9-200" fmla="*/ 1272148 h 1283495"/>
              <a:gd name="connsiteX10-201" fmla="*/ 1400455 w 1942632"/>
              <a:gd name="connsiteY10-202" fmla="*/ 1283495 h 1283495"/>
              <a:gd name="connsiteX11-203" fmla="*/ 36397 w 1942632"/>
              <a:gd name="connsiteY11-204" fmla="*/ 1283495 h 1283495"/>
              <a:gd name="connsiteX12-205" fmla="*/ 1385 w 1942632"/>
              <a:gd name="connsiteY12-206" fmla="*/ 1260348 h 1283495"/>
              <a:gd name="connsiteX13-207" fmla="*/ 8920 w 1942632"/>
              <a:gd name="connsiteY13-208" fmla="*/ 1219033 h 1283495"/>
              <a:gd name="connsiteX14-209" fmla="*/ 1010873 w 1942632"/>
              <a:gd name="connsiteY14-210" fmla="*/ 173517 h 1283495"/>
              <a:gd name="connsiteX15-211" fmla="*/ 1010331 w 1942632"/>
              <a:gd name="connsiteY15-212" fmla="*/ 120212 h 1283495"/>
              <a:gd name="connsiteX16-213" fmla="*/ 955227 w 1942632"/>
              <a:gd name="connsiteY16-214" fmla="*/ 65108 h 1283495"/>
              <a:gd name="connsiteX17-215" fmla="*/ 946969 w 1942632"/>
              <a:gd name="connsiteY17-216" fmla="*/ 23530 h 1283495"/>
              <a:gd name="connsiteX0-217" fmla="*/ 946969 w 1942632"/>
              <a:gd name="connsiteY0-218" fmla="*/ 23530 h 1283495"/>
              <a:gd name="connsiteX1-219" fmla="*/ 982173 w 1942632"/>
              <a:gd name="connsiteY1-220" fmla="*/ 0 h 1283495"/>
              <a:gd name="connsiteX2-221" fmla="*/ 1904588 w 1942632"/>
              <a:gd name="connsiteY2-222" fmla="*/ 0 h 1283495"/>
              <a:gd name="connsiteX3-223" fmla="*/ 1942632 w 1942632"/>
              <a:gd name="connsiteY3-224" fmla="*/ 38107 h 1283495"/>
              <a:gd name="connsiteX4-225" fmla="*/ 1942632 w 1942632"/>
              <a:gd name="connsiteY4-226" fmla="*/ 960540 h 1283495"/>
              <a:gd name="connsiteX5-227" fmla="*/ 1919081 w 1942632"/>
              <a:gd name="connsiteY5-228" fmla="*/ 995690 h 1283495"/>
              <a:gd name="connsiteX6-229" fmla="*/ 1877553 w 1942632"/>
              <a:gd name="connsiteY6-230" fmla="*/ 987434 h 1283495"/>
              <a:gd name="connsiteX7-231" fmla="*/ 1819771 w 1942632"/>
              <a:gd name="connsiteY7-232" fmla="*/ 929652 h 1283495"/>
              <a:gd name="connsiteX8-233" fmla="*/ 1765689 w 1942632"/>
              <a:gd name="connsiteY8-234" fmla="*/ 929787 h 1283495"/>
              <a:gd name="connsiteX9-235" fmla="*/ 1427581 w 1942632"/>
              <a:gd name="connsiteY9-236" fmla="*/ 1272148 h 1283495"/>
              <a:gd name="connsiteX10-237" fmla="*/ 1400455 w 1942632"/>
              <a:gd name="connsiteY10-238" fmla="*/ 1283495 h 1283495"/>
              <a:gd name="connsiteX11-239" fmla="*/ 36397 w 1942632"/>
              <a:gd name="connsiteY11-240" fmla="*/ 1283495 h 1283495"/>
              <a:gd name="connsiteX12-241" fmla="*/ 1385 w 1942632"/>
              <a:gd name="connsiteY12-242" fmla="*/ 1260348 h 1283495"/>
              <a:gd name="connsiteX13-243" fmla="*/ 8920 w 1942632"/>
              <a:gd name="connsiteY13-244" fmla="*/ 1219033 h 1283495"/>
              <a:gd name="connsiteX14-245" fmla="*/ 1010873 w 1942632"/>
              <a:gd name="connsiteY14-246" fmla="*/ 173517 h 1283495"/>
              <a:gd name="connsiteX15-247" fmla="*/ 1010331 w 1942632"/>
              <a:gd name="connsiteY15-248" fmla="*/ 120212 h 1283495"/>
              <a:gd name="connsiteX16-249" fmla="*/ 955227 w 1942632"/>
              <a:gd name="connsiteY16-250" fmla="*/ 65108 h 1283495"/>
              <a:gd name="connsiteX17-251" fmla="*/ 946969 w 1942632"/>
              <a:gd name="connsiteY17-252" fmla="*/ 23530 h 1283495"/>
              <a:gd name="connsiteX0-253" fmla="*/ 946969 w 1942632"/>
              <a:gd name="connsiteY0-254" fmla="*/ 23530 h 1283495"/>
              <a:gd name="connsiteX1-255" fmla="*/ 982173 w 1942632"/>
              <a:gd name="connsiteY1-256" fmla="*/ 0 h 1283495"/>
              <a:gd name="connsiteX2-257" fmla="*/ 1904588 w 1942632"/>
              <a:gd name="connsiteY2-258" fmla="*/ 0 h 1283495"/>
              <a:gd name="connsiteX3-259" fmla="*/ 1942632 w 1942632"/>
              <a:gd name="connsiteY3-260" fmla="*/ 38107 h 1283495"/>
              <a:gd name="connsiteX4-261" fmla="*/ 1942632 w 1942632"/>
              <a:gd name="connsiteY4-262" fmla="*/ 960540 h 1283495"/>
              <a:gd name="connsiteX5-263" fmla="*/ 1919081 w 1942632"/>
              <a:gd name="connsiteY5-264" fmla="*/ 995690 h 1283495"/>
              <a:gd name="connsiteX6-265" fmla="*/ 1877553 w 1942632"/>
              <a:gd name="connsiteY6-266" fmla="*/ 987434 h 1283495"/>
              <a:gd name="connsiteX7-267" fmla="*/ 1819771 w 1942632"/>
              <a:gd name="connsiteY7-268" fmla="*/ 929652 h 1283495"/>
              <a:gd name="connsiteX8-269" fmla="*/ 1765689 w 1942632"/>
              <a:gd name="connsiteY8-270" fmla="*/ 929787 h 1283495"/>
              <a:gd name="connsiteX9-271" fmla="*/ 1427581 w 1942632"/>
              <a:gd name="connsiteY9-272" fmla="*/ 1272148 h 1283495"/>
              <a:gd name="connsiteX10-273" fmla="*/ 1400455 w 1942632"/>
              <a:gd name="connsiteY10-274" fmla="*/ 1283495 h 1283495"/>
              <a:gd name="connsiteX11-275" fmla="*/ 36397 w 1942632"/>
              <a:gd name="connsiteY11-276" fmla="*/ 1283495 h 1283495"/>
              <a:gd name="connsiteX12-277" fmla="*/ 1385 w 1942632"/>
              <a:gd name="connsiteY12-278" fmla="*/ 1260348 h 1283495"/>
              <a:gd name="connsiteX13-279" fmla="*/ 8920 w 1942632"/>
              <a:gd name="connsiteY13-280" fmla="*/ 1219033 h 1283495"/>
              <a:gd name="connsiteX14-281" fmla="*/ 1010873 w 1942632"/>
              <a:gd name="connsiteY14-282" fmla="*/ 173517 h 1283495"/>
              <a:gd name="connsiteX15-283" fmla="*/ 1010331 w 1942632"/>
              <a:gd name="connsiteY15-284" fmla="*/ 120212 h 1283495"/>
              <a:gd name="connsiteX16-285" fmla="*/ 955227 w 1942632"/>
              <a:gd name="connsiteY16-286" fmla="*/ 65108 h 1283495"/>
              <a:gd name="connsiteX17-287" fmla="*/ 946969 w 1942632"/>
              <a:gd name="connsiteY17-288" fmla="*/ 23530 h 1283495"/>
              <a:gd name="connsiteX0-289" fmla="*/ 946969 w 1942632"/>
              <a:gd name="connsiteY0-290" fmla="*/ 23530 h 1283495"/>
              <a:gd name="connsiteX1-291" fmla="*/ 982173 w 1942632"/>
              <a:gd name="connsiteY1-292" fmla="*/ 0 h 1283495"/>
              <a:gd name="connsiteX2-293" fmla="*/ 1904588 w 1942632"/>
              <a:gd name="connsiteY2-294" fmla="*/ 0 h 1283495"/>
              <a:gd name="connsiteX3-295" fmla="*/ 1942632 w 1942632"/>
              <a:gd name="connsiteY3-296" fmla="*/ 38107 h 1283495"/>
              <a:gd name="connsiteX4-297" fmla="*/ 1942632 w 1942632"/>
              <a:gd name="connsiteY4-298" fmla="*/ 960540 h 1283495"/>
              <a:gd name="connsiteX5-299" fmla="*/ 1919081 w 1942632"/>
              <a:gd name="connsiteY5-300" fmla="*/ 995690 h 1283495"/>
              <a:gd name="connsiteX6-301" fmla="*/ 1877553 w 1942632"/>
              <a:gd name="connsiteY6-302" fmla="*/ 987434 h 1283495"/>
              <a:gd name="connsiteX7-303" fmla="*/ 1819771 w 1942632"/>
              <a:gd name="connsiteY7-304" fmla="*/ 929652 h 1283495"/>
              <a:gd name="connsiteX8-305" fmla="*/ 1765689 w 1942632"/>
              <a:gd name="connsiteY8-306" fmla="*/ 929787 h 1283495"/>
              <a:gd name="connsiteX9-307" fmla="*/ 1427581 w 1942632"/>
              <a:gd name="connsiteY9-308" fmla="*/ 1272148 h 1283495"/>
              <a:gd name="connsiteX10-309" fmla="*/ 1400455 w 1942632"/>
              <a:gd name="connsiteY10-310" fmla="*/ 1283495 h 1283495"/>
              <a:gd name="connsiteX11-311" fmla="*/ 36397 w 1942632"/>
              <a:gd name="connsiteY11-312" fmla="*/ 1283495 h 1283495"/>
              <a:gd name="connsiteX12-313" fmla="*/ 1385 w 1942632"/>
              <a:gd name="connsiteY12-314" fmla="*/ 1260348 h 1283495"/>
              <a:gd name="connsiteX13-315" fmla="*/ 8920 w 1942632"/>
              <a:gd name="connsiteY13-316" fmla="*/ 1219033 h 1283495"/>
              <a:gd name="connsiteX14-317" fmla="*/ 1010873 w 1942632"/>
              <a:gd name="connsiteY14-318" fmla="*/ 173517 h 1283495"/>
              <a:gd name="connsiteX15-319" fmla="*/ 1010331 w 1942632"/>
              <a:gd name="connsiteY15-320" fmla="*/ 120212 h 1283495"/>
              <a:gd name="connsiteX16-321" fmla="*/ 955227 w 1942632"/>
              <a:gd name="connsiteY16-322" fmla="*/ 65108 h 1283495"/>
              <a:gd name="connsiteX17-323" fmla="*/ 946969 w 1942632"/>
              <a:gd name="connsiteY17-324" fmla="*/ 23530 h 1283495"/>
              <a:gd name="connsiteX0-325" fmla="*/ 946969 w 1942632"/>
              <a:gd name="connsiteY0-326" fmla="*/ 23530 h 1283495"/>
              <a:gd name="connsiteX1-327" fmla="*/ 982173 w 1942632"/>
              <a:gd name="connsiteY1-328" fmla="*/ 0 h 1283495"/>
              <a:gd name="connsiteX2-329" fmla="*/ 1904588 w 1942632"/>
              <a:gd name="connsiteY2-330" fmla="*/ 0 h 1283495"/>
              <a:gd name="connsiteX3-331" fmla="*/ 1942632 w 1942632"/>
              <a:gd name="connsiteY3-332" fmla="*/ 38107 h 1283495"/>
              <a:gd name="connsiteX4-333" fmla="*/ 1942632 w 1942632"/>
              <a:gd name="connsiteY4-334" fmla="*/ 960540 h 1283495"/>
              <a:gd name="connsiteX5-335" fmla="*/ 1919081 w 1942632"/>
              <a:gd name="connsiteY5-336" fmla="*/ 995690 h 1283495"/>
              <a:gd name="connsiteX6-337" fmla="*/ 1877553 w 1942632"/>
              <a:gd name="connsiteY6-338" fmla="*/ 987434 h 1283495"/>
              <a:gd name="connsiteX7-339" fmla="*/ 1819771 w 1942632"/>
              <a:gd name="connsiteY7-340" fmla="*/ 929652 h 1283495"/>
              <a:gd name="connsiteX8-341" fmla="*/ 1765689 w 1942632"/>
              <a:gd name="connsiteY8-342" fmla="*/ 929787 h 1283495"/>
              <a:gd name="connsiteX9-343" fmla="*/ 1427581 w 1942632"/>
              <a:gd name="connsiteY9-344" fmla="*/ 1272148 h 1283495"/>
              <a:gd name="connsiteX10-345" fmla="*/ 1400455 w 1942632"/>
              <a:gd name="connsiteY10-346" fmla="*/ 1283495 h 1283495"/>
              <a:gd name="connsiteX11-347" fmla="*/ 36397 w 1942632"/>
              <a:gd name="connsiteY11-348" fmla="*/ 1283495 h 1283495"/>
              <a:gd name="connsiteX12-349" fmla="*/ 1385 w 1942632"/>
              <a:gd name="connsiteY12-350" fmla="*/ 1260348 h 1283495"/>
              <a:gd name="connsiteX13-351" fmla="*/ 8920 w 1942632"/>
              <a:gd name="connsiteY13-352" fmla="*/ 1219033 h 1283495"/>
              <a:gd name="connsiteX14-353" fmla="*/ 1010873 w 1942632"/>
              <a:gd name="connsiteY14-354" fmla="*/ 173517 h 1283495"/>
              <a:gd name="connsiteX15-355" fmla="*/ 1010331 w 1942632"/>
              <a:gd name="connsiteY15-356" fmla="*/ 120212 h 1283495"/>
              <a:gd name="connsiteX16-357" fmla="*/ 955227 w 1942632"/>
              <a:gd name="connsiteY16-358" fmla="*/ 65108 h 1283495"/>
              <a:gd name="connsiteX17-359" fmla="*/ 946969 w 1942632"/>
              <a:gd name="connsiteY17-360" fmla="*/ 23530 h 1283495"/>
              <a:gd name="connsiteX0-361" fmla="*/ 946969 w 1942632"/>
              <a:gd name="connsiteY0-362" fmla="*/ 23530 h 1283495"/>
              <a:gd name="connsiteX1-363" fmla="*/ 982173 w 1942632"/>
              <a:gd name="connsiteY1-364" fmla="*/ 0 h 1283495"/>
              <a:gd name="connsiteX2-365" fmla="*/ 1904588 w 1942632"/>
              <a:gd name="connsiteY2-366" fmla="*/ 0 h 1283495"/>
              <a:gd name="connsiteX3-367" fmla="*/ 1942632 w 1942632"/>
              <a:gd name="connsiteY3-368" fmla="*/ 38107 h 1283495"/>
              <a:gd name="connsiteX4-369" fmla="*/ 1942632 w 1942632"/>
              <a:gd name="connsiteY4-370" fmla="*/ 960540 h 1283495"/>
              <a:gd name="connsiteX5-371" fmla="*/ 1919081 w 1942632"/>
              <a:gd name="connsiteY5-372" fmla="*/ 995690 h 1283495"/>
              <a:gd name="connsiteX6-373" fmla="*/ 1877553 w 1942632"/>
              <a:gd name="connsiteY6-374" fmla="*/ 987434 h 1283495"/>
              <a:gd name="connsiteX7-375" fmla="*/ 1819771 w 1942632"/>
              <a:gd name="connsiteY7-376" fmla="*/ 929652 h 1283495"/>
              <a:gd name="connsiteX8-377" fmla="*/ 1765689 w 1942632"/>
              <a:gd name="connsiteY8-378" fmla="*/ 929787 h 1283495"/>
              <a:gd name="connsiteX9-379" fmla="*/ 1427581 w 1942632"/>
              <a:gd name="connsiteY9-380" fmla="*/ 1272148 h 1283495"/>
              <a:gd name="connsiteX10-381" fmla="*/ 1400455 w 1942632"/>
              <a:gd name="connsiteY10-382" fmla="*/ 1283495 h 1283495"/>
              <a:gd name="connsiteX11-383" fmla="*/ 36397 w 1942632"/>
              <a:gd name="connsiteY11-384" fmla="*/ 1283495 h 1283495"/>
              <a:gd name="connsiteX12-385" fmla="*/ 1385 w 1942632"/>
              <a:gd name="connsiteY12-386" fmla="*/ 1260348 h 1283495"/>
              <a:gd name="connsiteX13-387" fmla="*/ 8920 w 1942632"/>
              <a:gd name="connsiteY13-388" fmla="*/ 1219033 h 1283495"/>
              <a:gd name="connsiteX14-389" fmla="*/ 1010873 w 1942632"/>
              <a:gd name="connsiteY14-390" fmla="*/ 173517 h 1283495"/>
              <a:gd name="connsiteX15-391" fmla="*/ 1010331 w 1942632"/>
              <a:gd name="connsiteY15-392" fmla="*/ 120212 h 1283495"/>
              <a:gd name="connsiteX16-393" fmla="*/ 955227 w 1942632"/>
              <a:gd name="connsiteY16-394" fmla="*/ 65108 h 1283495"/>
              <a:gd name="connsiteX17-395" fmla="*/ 946969 w 1942632"/>
              <a:gd name="connsiteY17-396" fmla="*/ 23530 h 1283495"/>
              <a:gd name="connsiteX0-397" fmla="*/ 946969 w 1942632"/>
              <a:gd name="connsiteY0-398" fmla="*/ 23530 h 1283495"/>
              <a:gd name="connsiteX1-399" fmla="*/ 982173 w 1942632"/>
              <a:gd name="connsiteY1-400" fmla="*/ 0 h 1283495"/>
              <a:gd name="connsiteX2-401" fmla="*/ 1904588 w 1942632"/>
              <a:gd name="connsiteY2-402" fmla="*/ 0 h 1283495"/>
              <a:gd name="connsiteX3-403" fmla="*/ 1942632 w 1942632"/>
              <a:gd name="connsiteY3-404" fmla="*/ 38107 h 1283495"/>
              <a:gd name="connsiteX4-405" fmla="*/ 1942632 w 1942632"/>
              <a:gd name="connsiteY4-406" fmla="*/ 960540 h 1283495"/>
              <a:gd name="connsiteX5-407" fmla="*/ 1919081 w 1942632"/>
              <a:gd name="connsiteY5-408" fmla="*/ 995690 h 1283495"/>
              <a:gd name="connsiteX6-409" fmla="*/ 1877553 w 1942632"/>
              <a:gd name="connsiteY6-410" fmla="*/ 987434 h 1283495"/>
              <a:gd name="connsiteX7-411" fmla="*/ 1819771 w 1942632"/>
              <a:gd name="connsiteY7-412" fmla="*/ 929652 h 1283495"/>
              <a:gd name="connsiteX8-413" fmla="*/ 1765689 w 1942632"/>
              <a:gd name="connsiteY8-414" fmla="*/ 929787 h 1283495"/>
              <a:gd name="connsiteX9-415" fmla="*/ 1427581 w 1942632"/>
              <a:gd name="connsiteY9-416" fmla="*/ 1272148 h 1283495"/>
              <a:gd name="connsiteX10-417" fmla="*/ 1400455 w 1942632"/>
              <a:gd name="connsiteY10-418" fmla="*/ 1283495 h 1283495"/>
              <a:gd name="connsiteX11-419" fmla="*/ 36397 w 1942632"/>
              <a:gd name="connsiteY11-420" fmla="*/ 1283495 h 1283495"/>
              <a:gd name="connsiteX12-421" fmla="*/ 1385 w 1942632"/>
              <a:gd name="connsiteY12-422" fmla="*/ 1260348 h 1283495"/>
              <a:gd name="connsiteX13-423" fmla="*/ 8920 w 1942632"/>
              <a:gd name="connsiteY13-424" fmla="*/ 1219033 h 1283495"/>
              <a:gd name="connsiteX14-425" fmla="*/ 1010873 w 1942632"/>
              <a:gd name="connsiteY14-426" fmla="*/ 173517 h 1283495"/>
              <a:gd name="connsiteX15-427" fmla="*/ 1010331 w 1942632"/>
              <a:gd name="connsiteY15-428" fmla="*/ 120212 h 1283495"/>
              <a:gd name="connsiteX16-429" fmla="*/ 955227 w 1942632"/>
              <a:gd name="connsiteY16-430" fmla="*/ 65108 h 1283495"/>
              <a:gd name="connsiteX17-431" fmla="*/ 946969 w 1942632"/>
              <a:gd name="connsiteY17-432" fmla="*/ 23530 h 1283495"/>
              <a:gd name="connsiteX0-433" fmla="*/ 946969 w 1942632"/>
              <a:gd name="connsiteY0-434" fmla="*/ 23530 h 1283495"/>
              <a:gd name="connsiteX1-435" fmla="*/ 982173 w 1942632"/>
              <a:gd name="connsiteY1-436" fmla="*/ 0 h 1283495"/>
              <a:gd name="connsiteX2-437" fmla="*/ 1904588 w 1942632"/>
              <a:gd name="connsiteY2-438" fmla="*/ 0 h 1283495"/>
              <a:gd name="connsiteX3-439" fmla="*/ 1942632 w 1942632"/>
              <a:gd name="connsiteY3-440" fmla="*/ 38107 h 1283495"/>
              <a:gd name="connsiteX4-441" fmla="*/ 1942632 w 1942632"/>
              <a:gd name="connsiteY4-442" fmla="*/ 960540 h 1283495"/>
              <a:gd name="connsiteX5-443" fmla="*/ 1919081 w 1942632"/>
              <a:gd name="connsiteY5-444" fmla="*/ 995690 h 1283495"/>
              <a:gd name="connsiteX6-445" fmla="*/ 1877553 w 1942632"/>
              <a:gd name="connsiteY6-446" fmla="*/ 987434 h 1283495"/>
              <a:gd name="connsiteX7-447" fmla="*/ 1819771 w 1942632"/>
              <a:gd name="connsiteY7-448" fmla="*/ 929652 h 1283495"/>
              <a:gd name="connsiteX8-449" fmla="*/ 1765689 w 1942632"/>
              <a:gd name="connsiteY8-450" fmla="*/ 929787 h 1283495"/>
              <a:gd name="connsiteX9-451" fmla="*/ 1427581 w 1942632"/>
              <a:gd name="connsiteY9-452" fmla="*/ 1272148 h 1283495"/>
              <a:gd name="connsiteX10-453" fmla="*/ 1400455 w 1942632"/>
              <a:gd name="connsiteY10-454" fmla="*/ 1283495 h 1283495"/>
              <a:gd name="connsiteX11-455" fmla="*/ 36397 w 1942632"/>
              <a:gd name="connsiteY11-456" fmla="*/ 1283495 h 1283495"/>
              <a:gd name="connsiteX12-457" fmla="*/ 1385 w 1942632"/>
              <a:gd name="connsiteY12-458" fmla="*/ 1260348 h 1283495"/>
              <a:gd name="connsiteX13-459" fmla="*/ 8920 w 1942632"/>
              <a:gd name="connsiteY13-460" fmla="*/ 1219033 h 1283495"/>
              <a:gd name="connsiteX14-461" fmla="*/ 1010873 w 1942632"/>
              <a:gd name="connsiteY14-462" fmla="*/ 173517 h 1283495"/>
              <a:gd name="connsiteX15-463" fmla="*/ 1010331 w 1942632"/>
              <a:gd name="connsiteY15-464" fmla="*/ 120212 h 1283495"/>
              <a:gd name="connsiteX16-465" fmla="*/ 955227 w 1942632"/>
              <a:gd name="connsiteY16-466" fmla="*/ 65108 h 1283495"/>
              <a:gd name="connsiteX17-467" fmla="*/ 946969 w 1942632"/>
              <a:gd name="connsiteY17-468" fmla="*/ 23530 h 1283495"/>
              <a:gd name="connsiteX0-469" fmla="*/ 946969 w 1942632"/>
              <a:gd name="connsiteY0-470" fmla="*/ 23530 h 1283495"/>
              <a:gd name="connsiteX1-471" fmla="*/ 982173 w 1942632"/>
              <a:gd name="connsiteY1-472" fmla="*/ 0 h 1283495"/>
              <a:gd name="connsiteX2-473" fmla="*/ 1904588 w 1942632"/>
              <a:gd name="connsiteY2-474" fmla="*/ 0 h 1283495"/>
              <a:gd name="connsiteX3-475" fmla="*/ 1942632 w 1942632"/>
              <a:gd name="connsiteY3-476" fmla="*/ 38107 h 1283495"/>
              <a:gd name="connsiteX4-477" fmla="*/ 1942632 w 1942632"/>
              <a:gd name="connsiteY4-478" fmla="*/ 960540 h 1283495"/>
              <a:gd name="connsiteX5-479" fmla="*/ 1919081 w 1942632"/>
              <a:gd name="connsiteY5-480" fmla="*/ 995690 h 1283495"/>
              <a:gd name="connsiteX6-481" fmla="*/ 1877553 w 1942632"/>
              <a:gd name="connsiteY6-482" fmla="*/ 987434 h 1283495"/>
              <a:gd name="connsiteX7-483" fmla="*/ 1819771 w 1942632"/>
              <a:gd name="connsiteY7-484" fmla="*/ 929652 h 1283495"/>
              <a:gd name="connsiteX8-485" fmla="*/ 1765689 w 1942632"/>
              <a:gd name="connsiteY8-486" fmla="*/ 929787 h 1283495"/>
              <a:gd name="connsiteX9-487" fmla="*/ 1427581 w 1942632"/>
              <a:gd name="connsiteY9-488" fmla="*/ 1272148 h 1283495"/>
              <a:gd name="connsiteX10-489" fmla="*/ 1400455 w 1942632"/>
              <a:gd name="connsiteY10-490" fmla="*/ 1283495 h 1283495"/>
              <a:gd name="connsiteX11-491" fmla="*/ 36397 w 1942632"/>
              <a:gd name="connsiteY11-492" fmla="*/ 1283495 h 1283495"/>
              <a:gd name="connsiteX12-493" fmla="*/ 1385 w 1942632"/>
              <a:gd name="connsiteY12-494" fmla="*/ 1260348 h 1283495"/>
              <a:gd name="connsiteX13-495" fmla="*/ 8920 w 1942632"/>
              <a:gd name="connsiteY13-496" fmla="*/ 1219033 h 1283495"/>
              <a:gd name="connsiteX14-497" fmla="*/ 1010873 w 1942632"/>
              <a:gd name="connsiteY14-498" fmla="*/ 173517 h 1283495"/>
              <a:gd name="connsiteX15-499" fmla="*/ 1010331 w 1942632"/>
              <a:gd name="connsiteY15-500" fmla="*/ 120212 h 1283495"/>
              <a:gd name="connsiteX16-501" fmla="*/ 955227 w 1942632"/>
              <a:gd name="connsiteY16-502" fmla="*/ 65108 h 1283495"/>
              <a:gd name="connsiteX17-503" fmla="*/ 946969 w 1942632"/>
              <a:gd name="connsiteY17-504" fmla="*/ 23530 h 1283495"/>
              <a:gd name="connsiteX0-505" fmla="*/ 946969 w 1942632"/>
              <a:gd name="connsiteY0-506" fmla="*/ 23530 h 1283495"/>
              <a:gd name="connsiteX1-507" fmla="*/ 982173 w 1942632"/>
              <a:gd name="connsiteY1-508" fmla="*/ 0 h 1283495"/>
              <a:gd name="connsiteX2-509" fmla="*/ 1904588 w 1942632"/>
              <a:gd name="connsiteY2-510" fmla="*/ 0 h 1283495"/>
              <a:gd name="connsiteX3-511" fmla="*/ 1942632 w 1942632"/>
              <a:gd name="connsiteY3-512" fmla="*/ 38107 h 1283495"/>
              <a:gd name="connsiteX4-513" fmla="*/ 1942632 w 1942632"/>
              <a:gd name="connsiteY4-514" fmla="*/ 960540 h 1283495"/>
              <a:gd name="connsiteX5-515" fmla="*/ 1919081 w 1942632"/>
              <a:gd name="connsiteY5-516" fmla="*/ 995690 h 1283495"/>
              <a:gd name="connsiteX6-517" fmla="*/ 1877553 w 1942632"/>
              <a:gd name="connsiteY6-518" fmla="*/ 987434 h 1283495"/>
              <a:gd name="connsiteX7-519" fmla="*/ 1819771 w 1942632"/>
              <a:gd name="connsiteY7-520" fmla="*/ 929652 h 1283495"/>
              <a:gd name="connsiteX8-521" fmla="*/ 1765689 w 1942632"/>
              <a:gd name="connsiteY8-522" fmla="*/ 929787 h 1283495"/>
              <a:gd name="connsiteX9-523" fmla="*/ 1427581 w 1942632"/>
              <a:gd name="connsiteY9-524" fmla="*/ 1272148 h 1283495"/>
              <a:gd name="connsiteX10-525" fmla="*/ 1400455 w 1942632"/>
              <a:gd name="connsiteY10-526" fmla="*/ 1283495 h 1283495"/>
              <a:gd name="connsiteX11-527" fmla="*/ 36397 w 1942632"/>
              <a:gd name="connsiteY11-528" fmla="*/ 1283495 h 1283495"/>
              <a:gd name="connsiteX12-529" fmla="*/ 1385 w 1942632"/>
              <a:gd name="connsiteY12-530" fmla="*/ 1260348 h 1283495"/>
              <a:gd name="connsiteX13-531" fmla="*/ 8920 w 1942632"/>
              <a:gd name="connsiteY13-532" fmla="*/ 1219033 h 1283495"/>
              <a:gd name="connsiteX14-533" fmla="*/ 1010873 w 1942632"/>
              <a:gd name="connsiteY14-534" fmla="*/ 173517 h 1283495"/>
              <a:gd name="connsiteX15-535" fmla="*/ 1010331 w 1942632"/>
              <a:gd name="connsiteY15-536" fmla="*/ 120212 h 1283495"/>
              <a:gd name="connsiteX16-537" fmla="*/ 955227 w 1942632"/>
              <a:gd name="connsiteY16-538" fmla="*/ 65108 h 1283495"/>
              <a:gd name="connsiteX17-539" fmla="*/ 946969 w 1942632"/>
              <a:gd name="connsiteY17-540" fmla="*/ 23530 h 1283495"/>
              <a:gd name="connsiteX0-541" fmla="*/ 946969 w 1942632"/>
              <a:gd name="connsiteY0-542" fmla="*/ 23530 h 1283495"/>
              <a:gd name="connsiteX1-543" fmla="*/ 982173 w 1942632"/>
              <a:gd name="connsiteY1-544" fmla="*/ 0 h 1283495"/>
              <a:gd name="connsiteX2-545" fmla="*/ 1904588 w 1942632"/>
              <a:gd name="connsiteY2-546" fmla="*/ 0 h 1283495"/>
              <a:gd name="connsiteX3-547" fmla="*/ 1942632 w 1942632"/>
              <a:gd name="connsiteY3-548" fmla="*/ 38107 h 1283495"/>
              <a:gd name="connsiteX4-549" fmla="*/ 1942632 w 1942632"/>
              <a:gd name="connsiteY4-550" fmla="*/ 960540 h 1283495"/>
              <a:gd name="connsiteX5-551" fmla="*/ 1919081 w 1942632"/>
              <a:gd name="connsiteY5-552" fmla="*/ 995690 h 1283495"/>
              <a:gd name="connsiteX6-553" fmla="*/ 1877553 w 1942632"/>
              <a:gd name="connsiteY6-554" fmla="*/ 987434 h 1283495"/>
              <a:gd name="connsiteX7-555" fmla="*/ 1819771 w 1942632"/>
              <a:gd name="connsiteY7-556" fmla="*/ 929652 h 1283495"/>
              <a:gd name="connsiteX8-557" fmla="*/ 1765689 w 1942632"/>
              <a:gd name="connsiteY8-558" fmla="*/ 929787 h 1283495"/>
              <a:gd name="connsiteX9-559" fmla="*/ 1427581 w 1942632"/>
              <a:gd name="connsiteY9-560" fmla="*/ 1272148 h 1283495"/>
              <a:gd name="connsiteX10-561" fmla="*/ 1400455 w 1942632"/>
              <a:gd name="connsiteY10-562" fmla="*/ 1283495 h 1283495"/>
              <a:gd name="connsiteX11-563" fmla="*/ 36397 w 1942632"/>
              <a:gd name="connsiteY11-564" fmla="*/ 1283495 h 1283495"/>
              <a:gd name="connsiteX12-565" fmla="*/ 1385 w 1942632"/>
              <a:gd name="connsiteY12-566" fmla="*/ 1260348 h 1283495"/>
              <a:gd name="connsiteX13-567" fmla="*/ 8920 w 1942632"/>
              <a:gd name="connsiteY13-568" fmla="*/ 1219033 h 1283495"/>
              <a:gd name="connsiteX14-569" fmla="*/ 1010873 w 1942632"/>
              <a:gd name="connsiteY14-570" fmla="*/ 173517 h 1283495"/>
              <a:gd name="connsiteX15-571" fmla="*/ 1010331 w 1942632"/>
              <a:gd name="connsiteY15-572" fmla="*/ 120212 h 1283495"/>
              <a:gd name="connsiteX16-573" fmla="*/ 955227 w 1942632"/>
              <a:gd name="connsiteY16-574" fmla="*/ 65108 h 1283495"/>
              <a:gd name="connsiteX17-575" fmla="*/ 946969 w 1942632"/>
              <a:gd name="connsiteY17-576" fmla="*/ 23530 h 1283495"/>
              <a:gd name="connsiteX0-577" fmla="*/ 946969 w 1942632"/>
              <a:gd name="connsiteY0-578" fmla="*/ 23530 h 1283495"/>
              <a:gd name="connsiteX1-579" fmla="*/ 982173 w 1942632"/>
              <a:gd name="connsiteY1-580" fmla="*/ 0 h 1283495"/>
              <a:gd name="connsiteX2-581" fmla="*/ 1904588 w 1942632"/>
              <a:gd name="connsiteY2-582" fmla="*/ 0 h 1283495"/>
              <a:gd name="connsiteX3-583" fmla="*/ 1942632 w 1942632"/>
              <a:gd name="connsiteY3-584" fmla="*/ 38107 h 1283495"/>
              <a:gd name="connsiteX4-585" fmla="*/ 1942632 w 1942632"/>
              <a:gd name="connsiteY4-586" fmla="*/ 960540 h 1283495"/>
              <a:gd name="connsiteX5-587" fmla="*/ 1919081 w 1942632"/>
              <a:gd name="connsiteY5-588" fmla="*/ 995690 h 1283495"/>
              <a:gd name="connsiteX6-589" fmla="*/ 1877553 w 1942632"/>
              <a:gd name="connsiteY6-590" fmla="*/ 987434 h 1283495"/>
              <a:gd name="connsiteX7-591" fmla="*/ 1819771 w 1942632"/>
              <a:gd name="connsiteY7-592" fmla="*/ 929652 h 1283495"/>
              <a:gd name="connsiteX8-593" fmla="*/ 1765689 w 1942632"/>
              <a:gd name="connsiteY8-594" fmla="*/ 929787 h 1283495"/>
              <a:gd name="connsiteX9-595" fmla="*/ 1427581 w 1942632"/>
              <a:gd name="connsiteY9-596" fmla="*/ 1272148 h 1283495"/>
              <a:gd name="connsiteX10-597" fmla="*/ 1400455 w 1942632"/>
              <a:gd name="connsiteY10-598" fmla="*/ 1283495 h 1283495"/>
              <a:gd name="connsiteX11-599" fmla="*/ 36397 w 1942632"/>
              <a:gd name="connsiteY11-600" fmla="*/ 1283495 h 1283495"/>
              <a:gd name="connsiteX12-601" fmla="*/ 1385 w 1942632"/>
              <a:gd name="connsiteY12-602" fmla="*/ 1260348 h 1283495"/>
              <a:gd name="connsiteX13-603" fmla="*/ 8920 w 1942632"/>
              <a:gd name="connsiteY13-604" fmla="*/ 1219033 h 1283495"/>
              <a:gd name="connsiteX14-605" fmla="*/ 1010873 w 1942632"/>
              <a:gd name="connsiteY14-606" fmla="*/ 173517 h 1283495"/>
              <a:gd name="connsiteX15-607" fmla="*/ 1010331 w 1942632"/>
              <a:gd name="connsiteY15-608" fmla="*/ 120212 h 1283495"/>
              <a:gd name="connsiteX16-609" fmla="*/ 955227 w 1942632"/>
              <a:gd name="connsiteY16-610" fmla="*/ 65108 h 1283495"/>
              <a:gd name="connsiteX17-611" fmla="*/ 946969 w 1942632"/>
              <a:gd name="connsiteY17-612" fmla="*/ 23530 h 1283495"/>
              <a:gd name="connsiteX0-613" fmla="*/ 946969 w 1942632"/>
              <a:gd name="connsiteY0-614" fmla="*/ 23530 h 1283495"/>
              <a:gd name="connsiteX1-615" fmla="*/ 982173 w 1942632"/>
              <a:gd name="connsiteY1-616" fmla="*/ 0 h 1283495"/>
              <a:gd name="connsiteX2-617" fmla="*/ 1904588 w 1942632"/>
              <a:gd name="connsiteY2-618" fmla="*/ 0 h 1283495"/>
              <a:gd name="connsiteX3-619" fmla="*/ 1942632 w 1942632"/>
              <a:gd name="connsiteY3-620" fmla="*/ 38107 h 1283495"/>
              <a:gd name="connsiteX4-621" fmla="*/ 1942632 w 1942632"/>
              <a:gd name="connsiteY4-622" fmla="*/ 960540 h 1283495"/>
              <a:gd name="connsiteX5-623" fmla="*/ 1919081 w 1942632"/>
              <a:gd name="connsiteY5-624" fmla="*/ 995690 h 1283495"/>
              <a:gd name="connsiteX6-625" fmla="*/ 1877553 w 1942632"/>
              <a:gd name="connsiteY6-626" fmla="*/ 987434 h 1283495"/>
              <a:gd name="connsiteX7-627" fmla="*/ 1819771 w 1942632"/>
              <a:gd name="connsiteY7-628" fmla="*/ 929652 h 1283495"/>
              <a:gd name="connsiteX8-629" fmla="*/ 1765689 w 1942632"/>
              <a:gd name="connsiteY8-630" fmla="*/ 929787 h 1283495"/>
              <a:gd name="connsiteX9-631" fmla="*/ 1427581 w 1942632"/>
              <a:gd name="connsiteY9-632" fmla="*/ 1272148 h 1283495"/>
              <a:gd name="connsiteX10-633" fmla="*/ 1400455 w 1942632"/>
              <a:gd name="connsiteY10-634" fmla="*/ 1283495 h 1283495"/>
              <a:gd name="connsiteX11-635" fmla="*/ 36397 w 1942632"/>
              <a:gd name="connsiteY11-636" fmla="*/ 1283495 h 1283495"/>
              <a:gd name="connsiteX12-637" fmla="*/ 1385 w 1942632"/>
              <a:gd name="connsiteY12-638" fmla="*/ 1260348 h 1283495"/>
              <a:gd name="connsiteX13-639" fmla="*/ 8920 w 1942632"/>
              <a:gd name="connsiteY13-640" fmla="*/ 1219033 h 1283495"/>
              <a:gd name="connsiteX14-641" fmla="*/ 1010873 w 1942632"/>
              <a:gd name="connsiteY14-642" fmla="*/ 173517 h 1283495"/>
              <a:gd name="connsiteX15-643" fmla="*/ 1010331 w 1942632"/>
              <a:gd name="connsiteY15-644" fmla="*/ 120212 h 1283495"/>
              <a:gd name="connsiteX16-645" fmla="*/ 955227 w 1942632"/>
              <a:gd name="connsiteY16-646" fmla="*/ 65108 h 1283495"/>
              <a:gd name="connsiteX17-647" fmla="*/ 946969 w 1942632"/>
              <a:gd name="connsiteY17-648" fmla="*/ 23530 h 1283495"/>
              <a:gd name="connsiteX0-649" fmla="*/ 946969 w 1942632"/>
              <a:gd name="connsiteY0-650" fmla="*/ 23530 h 1283495"/>
              <a:gd name="connsiteX1-651" fmla="*/ 982173 w 1942632"/>
              <a:gd name="connsiteY1-652" fmla="*/ 0 h 1283495"/>
              <a:gd name="connsiteX2-653" fmla="*/ 1904588 w 1942632"/>
              <a:gd name="connsiteY2-654" fmla="*/ 0 h 1283495"/>
              <a:gd name="connsiteX3-655" fmla="*/ 1942632 w 1942632"/>
              <a:gd name="connsiteY3-656" fmla="*/ 38107 h 1283495"/>
              <a:gd name="connsiteX4-657" fmla="*/ 1942632 w 1942632"/>
              <a:gd name="connsiteY4-658" fmla="*/ 960540 h 1283495"/>
              <a:gd name="connsiteX5-659" fmla="*/ 1919081 w 1942632"/>
              <a:gd name="connsiteY5-660" fmla="*/ 995690 h 1283495"/>
              <a:gd name="connsiteX6-661" fmla="*/ 1877553 w 1942632"/>
              <a:gd name="connsiteY6-662" fmla="*/ 987434 h 1283495"/>
              <a:gd name="connsiteX7-663" fmla="*/ 1819771 w 1942632"/>
              <a:gd name="connsiteY7-664" fmla="*/ 929652 h 1283495"/>
              <a:gd name="connsiteX8-665" fmla="*/ 1765689 w 1942632"/>
              <a:gd name="connsiteY8-666" fmla="*/ 929787 h 1283495"/>
              <a:gd name="connsiteX9-667" fmla="*/ 1427581 w 1942632"/>
              <a:gd name="connsiteY9-668" fmla="*/ 1272148 h 1283495"/>
              <a:gd name="connsiteX10-669" fmla="*/ 1400455 w 1942632"/>
              <a:gd name="connsiteY10-670" fmla="*/ 1283495 h 1283495"/>
              <a:gd name="connsiteX11-671" fmla="*/ 36397 w 1942632"/>
              <a:gd name="connsiteY11-672" fmla="*/ 1283495 h 1283495"/>
              <a:gd name="connsiteX12-673" fmla="*/ 1385 w 1942632"/>
              <a:gd name="connsiteY12-674" fmla="*/ 1260348 h 1283495"/>
              <a:gd name="connsiteX13-675" fmla="*/ 8920 w 1942632"/>
              <a:gd name="connsiteY13-676" fmla="*/ 1219033 h 1283495"/>
              <a:gd name="connsiteX14-677" fmla="*/ 1010873 w 1942632"/>
              <a:gd name="connsiteY14-678" fmla="*/ 173517 h 1283495"/>
              <a:gd name="connsiteX15-679" fmla="*/ 1010331 w 1942632"/>
              <a:gd name="connsiteY15-680" fmla="*/ 120212 h 1283495"/>
              <a:gd name="connsiteX16-681" fmla="*/ 955227 w 1942632"/>
              <a:gd name="connsiteY16-682" fmla="*/ 65108 h 1283495"/>
              <a:gd name="connsiteX17-683" fmla="*/ 946969 w 1942632"/>
              <a:gd name="connsiteY17-684" fmla="*/ 23530 h 1283495"/>
              <a:gd name="connsiteX0-685" fmla="*/ 946969 w 1942632"/>
              <a:gd name="connsiteY0-686" fmla="*/ 23530 h 1283495"/>
              <a:gd name="connsiteX1-687" fmla="*/ 982173 w 1942632"/>
              <a:gd name="connsiteY1-688" fmla="*/ 0 h 1283495"/>
              <a:gd name="connsiteX2-689" fmla="*/ 1904588 w 1942632"/>
              <a:gd name="connsiteY2-690" fmla="*/ 0 h 1283495"/>
              <a:gd name="connsiteX3-691" fmla="*/ 1942632 w 1942632"/>
              <a:gd name="connsiteY3-692" fmla="*/ 38107 h 1283495"/>
              <a:gd name="connsiteX4-693" fmla="*/ 1942632 w 1942632"/>
              <a:gd name="connsiteY4-694" fmla="*/ 960540 h 1283495"/>
              <a:gd name="connsiteX5-695" fmla="*/ 1919081 w 1942632"/>
              <a:gd name="connsiteY5-696" fmla="*/ 995690 h 1283495"/>
              <a:gd name="connsiteX6-697" fmla="*/ 1877553 w 1942632"/>
              <a:gd name="connsiteY6-698" fmla="*/ 987434 h 1283495"/>
              <a:gd name="connsiteX7-699" fmla="*/ 1819771 w 1942632"/>
              <a:gd name="connsiteY7-700" fmla="*/ 929652 h 1283495"/>
              <a:gd name="connsiteX8-701" fmla="*/ 1765689 w 1942632"/>
              <a:gd name="connsiteY8-702" fmla="*/ 929787 h 1283495"/>
              <a:gd name="connsiteX9-703" fmla="*/ 1427581 w 1942632"/>
              <a:gd name="connsiteY9-704" fmla="*/ 1272148 h 1283495"/>
              <a:gd name="connsiteX10-705" fmla="*/ 1400455 w 1942632"/>
              <a:gd name="connsiteY10-706" fmla="*/ 1283495 h 1283495"/>
              <a:gd name="connsiteX11-707" fmla="*/ 36397 w 1942632"/>
              <a:gd name="connsiteY11-708" fmla="*/ 1283495 h 1283495"/>
              <a:gd name="connsiteX12-709" fmla="*/ 1385 w 1942632"/>
              <a:gd name="connsiteY12-710" fmla="*/ 1260348 h 1283495"/>
              <a:gd name="connsiteX13-711" fmla="*/ 8920 w 1942632"/>
              <a:gd name="connsiteY13-712" fmla="*/ 1219033 h 1283495"/>
              <a:gd name="connsiteX14-713" fmla="*/ 1010873 w 1942632"/>
              <a:gd name="connsiteY14-714" fmla="*/ 173517 h 1283495"/>
              <a:gd name="connsiteX15-715" fmla="*/ 1010331 w 1942632"/>
              <a:gd name="connsiteY15-716" fmla="*/ 120212 h 1283495"/>
              <a:gd name="connsiteX16-717" fmla="*/ 955227 w 1942632"/>
              <a:gd name="connsiteY16-718" fmla="*/ 65108 h 1283495"/>
              <a:gd name="connsiteX17-719" fmla="*/ 946969 w 1942632"/>
              <a:gd name="connsiteY17-720" fmla="*/ 23530 h 1283495"/>
              <a:gd name="connsiteX0-721" fmla="*/ 946969 w 1942632"/>
              <a:gd name="connsiteY0-722" fmla="*/ 23530 h 1283495"/>
              <a:gd name="connsiteX1-723" fmla="*/ 982173 w 1942632"/>
              <a:gd name="connsiteY1-724" fmla="*/ 0 h 1283495"/>
              <a:gd name="connsiteX2-725" fmla="*/ 1904588 w 1942632"/>
              <a:gd name="connsiteY2-726" fmla="*/ 0 h 1283495"/>
              <a:gd name="connsiteX3-727" fmla="*/ 1942632 w 1942632"/>
              <a:gd name="connsiteY3-728" fmla="*/ 38107 h 1283495"/>
              <a:gd name="connsiteX4-729" fmla="*/ 1942632 w 1942632"/>
              <a:gd name="connsiteY4-730" fmla="*/ 960540 h 1283495"/>
              <a:gd name="connsiteX5-731" fmla="*/ 1919081 w 1942632"/>
              <a:gd name="connsiteY5-732" fmla="*/ 995690 h 1283495"/>
              <a:gd name="connsiteX6-733" fmla="*/ 1877553 w 1942632"/>
              <a:gd name="connsiteY6-734" fmla="*/ 987434 h 1283495"/>
              <a:gd name="connsiteX7-735" fmla="*/ 1819771 w 1942632"/>
              <a:gd name="connsiteY7-736" fmla="*/ 929652 h 1283495"/>
              <a:gd name="connsiteX8-737" fmla="*/ 1765689 w 1942632"/>
              <a:gd name="connsiteY8-738" fmla="*/ 929787 h 1283495"/>
              <a:gd name="connsiteX9-739" fmla="*/ 1427581 w 1942632"/>
              <a:gd name="connsiteY9-740" fmla="*/ 1272148 h 1283495"/>
              <a:gd name="connsiteX10-741" fmla="*/ 1400455 w 1942632"/>
              <a:gd name="connsiteY10-742" fmla="*/ 1283495 h 1283495"/>
              <a:gd name="connsiteX11-743" fmla="*/ 36397 w 1942632"/>
              <a:gd name="connsiteY11-744" fmla="*/ 1283495 h 1283495"/>
              <a:gd name="connsiteX12-745" fmla="*/ 1385 w 1942632"/>
              <a:gd name="connsiteY12-746" fmla="*/ 1260348 h 1283495"/>
              <a:gd name="connsiteX13-747" fmla="*/ 8920 w 1942632"/>
              <a:gd name="connsiteY13-748" fmla="*/ 1219033 h 1283495"/>
              <a:gd name="connsiteX14-749" fmla="*/ 1010873 w 1942632"/>
              <a:gd name="connsiteY14-750" fmla="*/ 173517 h 1283495"/>
              <a:gd name="connsiteX15-751" fmla="*/ 1010331 w 1942632"/>
              <a:gd name="connsiteY15-752" fmla="*/ 120212 h 1283495"/>
              <a:gd name="connsiteX16-753" fmla="*/ 955227 w 1942632"/>
              <a:gd name="connsiteY16-754" fmla="*/ 65108 h 1283495"/>
              <a:gd name="connsiteX17-755" fmla="*/ 946969 w 1942632"/>
              <a:gd name="connsiteY17-756" fmla="*/ 23530 h 1283495"/>
              <a:gd name="connsiteX0-757" fmla="*/ 946345 w 1942008"/>
              <a:gd name="connsiteY0-758" fmla="*/ 23530 h 1283495"/>
              <a:gd name="connsiteX1-759" fmla="*/ 981549 w 1942008"/>
              <a:gd name="connsiteY1-760" fmla="*/ 0 h 1283495"/>
              <a:gd name="connsiteX2-761" fmla="*/ 1903964 w 1942008"/>
              <a:gd name="connsiteY2-762" fmla="*/ 0 h 1283495"/>
              <a:gd name="connsiteX3-763" fmla="*/ 1942008 w 1942008"/>
              <a:gd name="connsiteY3-764" fmla="*/ 38107 h 1283495"/>
              <a:gd name="connsiteX4-765" fmla="*/ 1942008 w 1942008"/>
              <a:gd name="connsiteY4-766" fmla="*/ 960540 h 1283495"/>
              <a:gd name="connsiteX5-767" fmla="*/ 1918457 w 1942008"/>
              <a:gd name="connsiteY5-768" fmla="*/ 995690 h 1283495"/>
              <a:gd name="connsiteX6-769" fmla="*/ 1876929 w 1942008"/>
              <a:gd name="connsiteY6-770" fmla="*/ 987434 h 1283495"/>
              <a:gd name="connsiteX7-771" fmla="*/ 1819147 w 1942008"/>
              <a:gd name="connsiteY7-772" fmla="*/ 929652 h 1283495"/>
              <a:gd name="connsiteX8-773" fmla="*/ 1765065 w 1942008"/>
              <a:gd name="connsiteY8-774" fmla="*/ 929787 h 1283495"/>
              <a:gd name="connsiteX9-775" fmla="*/ 1426957 w 1942008"/>
              <a:gd name="connsiteY9-776" fmla="*/ 1272148 h 1283495"/>
              <a:gd name="connsiteX10-777" fmla="*/ 1399831 w 1942008"/>
              <a:gd name="connsiteY10-778" fmla="*/ 1283495 h 1283495"/>
              <a:gd name="connsiteX11-779" fmla="*/ 35773 w 1942008"/>
              <a:gd name="connsiteY11-780" fmla="*/ 1283495 h 1283495"/>
              <a:gd name="connsiteX12-781" fmla="*/ 761 w 1942008"/>
              <a:gd name="connsiteY12-782" fmla="*/ 1260348 h 1283495"/>
              <a:gd name="connsiteX13-783" fmla="*/ 8296 w 1942008"/>
              <a:gd name="connsiteY13-784" fmla="*/ 1219033 h 1283495"/>
              <a:gd name="connsiteX14-785" fmla="*/ 1010249 w 1942008"/>
              <a:gd name="connsiteY14-786" fmla="*/ 173517 h 1283495"/>
              <a:gd name="connsiteX15-787" fmla="*/ 1009707 w 1942008"/>
              <a:gd name="connsiteY15-788" fmla="*/ 120212 h 1283495"/>
              <a:gd name="connsiteX16-789" fmla="*/ 954603 w 1942008"/>
              <a:gd name="connsiteY16-790" fmla="*/ 65108 h 1283495"/>
              <a:gd name="connsiteX17-791" fmla="*/ 946345 w 1942008"/>
              <a:gd name="connsiteY17-792" fmla="*/ 23530 h 1283495"/>
              <a:gd name="connsiteX0-793" fmla="*/ 945771 w 1941434"/>
              <a:gd name="connsiteY0-794" fmla="*/ 23530 h 1283495"/>
              <a:gd name="connsiteX1-795" fmla="*/ 980975 w 1941434"/>
              <a:gd name="connsiteY1-796" fmla="*/ 0 h 1283495"/>
              <a:gd name="connsiteX2-797" fmla="*/ 1903390 w 1941434"/>
              <a:gd name="connsiteY2-798" fmla="*/ 0 h 1283495"/>
              <a:gd name="connsiteX3-799" fmla="*/ 1941434 w 1941434"/>
              <a:gd name="connsiteY3-800" fmla="*/ 38107 h 1283495"/>
              <a:gd name="connsiteX4-801" fmla="*/ 1941434 w 1941434"/>
              <a:gd name="connsiteY4-802" fmla="*/ 960540 h 1283495"/>
              <a:gd name="connsiteX5-803" fmla="*/ 1917883 w 1941434"/>
              <a:gd name="connsiteY5-804" fmla="*/ 995690 h 1283495"/>
              <a:gd name="connsiteX6-805" fmla="*/ 1876355 w 1941434"/>
              <a:gd name="connsiteY6-806" fmla="*/ 987434 h 1283495"/>
              <a:gd name="connsiteX7-807" fmla="*/ 1818573 w 1941434"/>
              <a:gd name="connsiteY7-808" fmla="*/ 929652 h 1283495"/>
              <a:gd name="connsiteX8-809" fmla="*/ 1764491 w 1941434"/>
              <a:gd name="connsiteY8-810" fmla="*/ 929787 h 1283495"/>
              <a:gd name="connsiteX9-811" fmla="*/ 1426383 w 1941434"/>
              <a:gd name="connsiteY9-812" fmla="*/ 1272148 h 1283495"/>
              <a:gd name="connsiteX10-813" fmla="*/ 1399257 w 1941434"/>
              <a:gd name="connsiteY10-814" fmla="*/ 1283495 h 1283495"/>
              <a:gd name="connsiteX11-815" fmla="*/ 35199 w 1941434"/>
              <a:gd name="connsiteY11-816" fmla="*/ 1283495 h 1283495"/>
              <a:gd name="connsiteX12-817" fmla="*/ 187 w 1941434"/>
              <a:gd name="connsiteY12-818" fmla="*/ 1260348 h 1283495"/>
              <a:gd name="connsiteX13-819" fmla="*/ 7722 w 1941434"/>
              <a:gd name="connsiteY13-820" fmla="*/ 1219033 h 1283495"/>
              <a:gd name="connsiteX14-821" fmla="*/ 1009675 w 1941434"/>
              <a:gd name="connsiteY14-822" fmla="*/ 173517 h 1283495"/>
              <a:gd name="connsiteX15-823" fmla="*/ 1009133 w 1941434"/>
              <a:gd name="connsiteY15-824" fmla="*/ 120212 h 1283495"/>
              <a:gd name="connsiteX16-825" fmla="*/ 954029 w 1941434"/>
              <a:gd name="connsiteY16-826" fmla="*/ 65108 h 1283495"/>
              <a:gd name="connsiteX17-827" fmla="*/ 945771 w 1941434"/>
              <a:gd name="connsiteY17-828" fmla="*/ 23530 h 1283495"/>
              <a:gd name="connsiteX0-829" fmla="*/ 946469 w 1942132"/>
              <a:gd name="connsiteY0-830" fmla="*/ 23530 h 1283495"/>
              <a:gd name="connsiteX1-831" fmla="*/ 981673 w 1942132"/>
              <a:gd name="connsiteY1-832" fmla="*/ 0 h 1283495"/>
              <a:gd name="connsiteX2-833" fmla="*/ 1904088 w 1942132"/>
              <a:gd name="connsiteY2-834" fmla="*/ 0 h 1283495"/>
              <a:gd name="connsiteX3-835" fmla="*/ 1942132 w 1942132"/>
              <a:gd name="connsiteY3-836" fmla="*/ 38107 h 1283495"/>
              <a:gd name="connsiteX4-837" fmla="*/ 1942132 w 1942132"/>
              <a:gd name="connsiteY4-838" fmla="*/ 960540 h 1283495"/>
              <a:gd name="connsiteX5-839" fmla="*/ 1918581 w 1942132"/>
              <a:gd name="connsiteY5-840" fmla="*/ 995690 h 1283495"/>
              <a:gd name="connsiteX6-841" fmla="*/ 1877053 w 1942132"/>
              <a:gd name="connsiteY6-842" fmla="*/ 987434 h 1283495"/>
              <a:gd name="connsiteX7-843" fmla="*/ 1819271 w 1942132"/>
              <a:gd name="connsiteY7-844" fmla="*/ 929652 h 1283495"/>
              <a:gd name="connsiteX8-845" fmla="*/ 1765189 w 1942132"/>
              <a:gd name="connsiteY8-846" fmla="*/ 929787 h 1283495"/>
              <a:gd name="connsiteX9-847" fmla="*/ 1427081 w 1942132"/>
              <a:gd name="connsiteY9-848" fmla="*/ 1272148 h 1283495"/>
              <a:gd name="connsiteX10-849" fmla="*/ 1399955 w 1942132"/>
              <a:gd name="connsiteY10-850" fmla="*/ 1283495 h 1283495"/>
              <a:gd name="connsiteX11-851" fmla="*/ 35897 w 1942132"/>
              <a:gd name="connsiteY11-852" fmla="*/ 1283495 h 1283495"/>
              <a:gd name="connsiteX12-853" fmla="*/ 885 w 1942132"/>
              <a:gd name="connsiteY12-854" fmla="*/ 1260348 h 1283495"/>
              <a:gd name="connsiteX13-855" fmla="*/ 8420 w 1942132"/>
              <a:gd name="connsiteY13-856" fmla="*/ 1219033 h 1283495"/>
              <a:gd name="connsiteX14-857" fmla="*/ 1010373 w 1942132"/>
              <a:gd name="connsiteY14-858" fmla="*/ 173517 h 1283495"/>
              <a:gd name="connsiteX15-859" fmla="*/ 1009831 w 1942132"/>
              <a:gd name="connsiteY15-860" fmla="*/ 120212 h 1283495"/>
              <a:gd name="connsiteX16-861" fmla="*/ 954727 w 1942132"/>
              <a:gd name="connsiteY16-862" fmla="*/ 65108 h 1283495"/>
              <a:gd name="connsiteX17-863" fmla="*/ 946469 w 1942132"/>
              <a:gd name="connsiteY17-864" fmla="*/ 23530 h 1283495"/>
              <a:gd name="connsiteX0-865" fmla="*/ 948287 w 1943950"/>
              <a:gd name="connsiteY0-866" fmla="*/ 23530 h 1283495"/>
              <a:gd name="connsiteX1-867" fmla="*/ 983491 w 1943950"/>
              <a:gd name="connsiteY1-868" fmla="*/ 0 h 1283495"/>
              <a:gd name="connsiteX2-869" fmla="*/ 1905906 w 1943950"/>
              <a:gd name="connsiteY2-870" fmla="*/ 0 h 1283495"/>
              <a:gd name="connsiteX3-871" fmla="*/ 1943950 w 1943950"/>
              <a:gd name="connsiteY3-872" fmla="*/ 38107 h 1283495"/>
              <a:gd name="connsiteX4-873" fmla="*/ 1943950 w 1943950"/>
              <a:gd name="connsiteY4-874" fmla="*/ 960540 h 1283495"/>
              <a:gd name="connsiteX5-875" fmla="*/ 1920399 w 1943950"/>
              <a:gd name="connsiteY5-876" fmla="*/ 995690 h 1283495"/>
              <a:gd name="connsiteX6-877" fmla="*/ 1878871 w 1943950"/>
              <a:gd name="connsiteY6-878" fmla="*/ 987434 h 1283495"/>
              <a:gd name="connsiteX7-879" fmla="*/ 1821089 w 1943950"/>
              <a:gd name="connsiteY7-880" fmla="*/ 929652 h 1283495"/>
              <a:gd name="connsiteX8-881" fmla="*/ 1767007 w 1943950"/>
              <a:gd name="connsiteY8-882" fmla="*/ 929787 h 1283495"/>
              <a:gd name="connsiteX9-883" fmla="*/ 1428899 w 1943950"/>
              <a:gd name="connsiteY9-884" fmla="*/ 1272148 h 1283495"/>
              <a:gd name="connsiteX10-885" fmla="*/ 1401773 w 1943950"/>
              <a:gd name="connsiteY10-886" fmla="*/ 1283495 h 1283495"/>
              <a:gd name="connsiteX11-887" fmla="*/ 37715 w 1943950"/>
              <a:gd name="connsiteY11-888" fmla="*/ 1283495 h 1283495"/>
              <a:gd name="connsiteX12-889" fmla="*/ 2703 w 1943950"/>
              <a:gd name="connsiteY12-890" fmla="*/ 1260348 h 1283495"/>
              <a:gd name="connsiteX13-891" fmla="*/ 10238 w 1943950"/>
              <a:gd name="connsiteY13-892" fmla="*/ 1219033 h 1283495"/>
              <a:gd name="connsiteX14-893" fmla="*/ 1012191 w 1943950"/>
              <a:gd name="connsiteY14-894" fmla="*/ 173517 h 1283495"/>
              <a:gd name="connsiteX15-895" fmla="*/ 1011649 w 1943950"/>
              <a:gd name="connsiteY15-896" fmla="*/ 120212 h 1283495"/>
              <a:gd name="connsiteX16-897" fmla="*/ 956545 w 1943950"/>
              <a:gd name="connsiteY16-898" fmla="*/ 65108 h 1283495"/>
              <a:gd name="connsiteX17-899" fmla="*/ 948287 w 1943950"/>
              <a:gd name="connsiteY17-900" fmla="*/ 23530 h 1283495"/>
              <a:gd name="connsiteX0-901" fmla="*/ 948287 w 1943950"/>
              <a:gd name="connsiteY0-902" fmla="*/ 23530 h 1283495"/>
              <a:gd name="connsiteX1-903" fmla="*/ 983491 w 1943950"/>
              <a:gd name="connsiteY1-904" fmla="*/ 0 h 1283495"/>
              <a:gd name="connsiteX2-905" fmla="*/ 1905906 w 1943950"/>
              <a:gd name="connsiteY2-906" fmla="*/ 0 h 1283495"/>
              <a:gd name="connsiteX3-907" fmla="*/ 1943950 w 1943950"/>
              <a:gd name="connsiteY3-908" fmla="*/ 38107 h 1283495"/>
              <a:gd name="connsiteX4-909" fmla="*/ 1943950 w 1943950"/>
              <a:gd name="connsiteY4-910" fmla="*/ 960540 h 1283495"/>
              <a:gd name="connsiteX5-911" fmla="*/ 1920399 w 1943950"/>
              <a:gd name="connsiteY5-912" fmla="*/ 995690 h 1283495"/>
              <a:gd name="connsiteX6-913" fmla="*/ 1878871 w 1943950"/>
              <a:gd name="connsiteY6-914" fmla="*/ 987434 h 1283495"/>
              <a:gd name="connsiteX7-915" fmla="*/ 1821089 w 1943950"/>
              <a:gd name="connsiteY7-916" fmla="*/ 929652 h 1283495"/>
              <a:gd name="connsiteX8-917" fmla="*/ 1767007 w 1943950"/>
              <a:gd name="connsiteY8-918" fmla="*/ 929787 h 1283495"/>
              <a:gd name="connsiteX9-919" fmla="*/ 1428899 w 1943950"/>
              <a:gd name="connsiteY9-920" fmla="*/ 1272148 h 1283495"/>
              <a:gd name="connsiteX10-921" fmla="*/ 1401773 w 1943950"/>
              <a:gd name="connsiteY10-922" fmla="*/ 1283495 h 1283495"/>
              <a:gd name="connsiteX11-923" fmla="*/ 37715 w 1943950"/>
              <a:gd name="connsiteY11-924" fmla="*/ 1283495 h 1283495"/>
              <a:gd name="connsiteX12-925" fmla="*/ 2703 w 1943950"/>
              <a:gd name="connsiteY12-926" fmla="*/ 1260348 h 1283495"/>
              <a:gd name="connsiteX13-927" fmla="*/ 10238 w 1943950"/>
              <a:gd name="connsiteY13-928" fmla="*/ 1219033 h 1283495"/>
              <a:gd name="connsiteX14-929" fmla="*/ 1012191 w 1943950"/>
              <a:gd name="connsiteY14-930" fmla="*/ 173517 h 1283495"/>
              <a:gd name="connsiteX15-931" fmla="*/ 1011649 w 1943950"/>
              <a:gd name="connsiteY15-932" fmla="*/ 120212 h 1283495"/>
              <a:gd name="connsiteX16-933" fmla="*/ 956545 w 1943950"/>
              <a:gd name="connsiteY16-934" fmla="*/ 65108 h 1283495"/>
              <a:gd name="connsiteX17-935" fmla="*/ 948287 w 1943950"/>
              <a:gd name="connsiteY17-936" fmla="*/ 23530 h 1283495"/>
              <a:gd name="connsiteX0-937" fmla="*/ 948287 w 1943950"/>
              <a:gd name="connsiteY0-938" fmla="*/ 23530 h 1283495"/>
              <a:gd name="connsiteX1-939" fmla="*/ 983491 w 1943950"/>
              <a:gd name="connsiteY1-940" fmla="*/ 0 h 1283495"/>
              <a:gd name="connsiteX2-941" fmla="*/ 1905906 w 1943950"/>
              <a:gd name="connsiteY2-942" fmla="*/ 0 h 1283495"/>
              <a:gd name="connsiteX3-943" fmla="*/ 1943950 w 1943950"/>
              <a:gd name="connsiteY3-944" fmla="*/ 38107 h 1283495"/>
              <a:gd name="connsiteX4-945" fmla="*/ 1943950 w 1943950"/>
              <a:gd name="connsiteY4-946" fmla="*/ 960540 h 1283495"/>
              <a:gd name="connsiteX5-947" fmla="*/ 1920399 w 1943950"/>
              <a:gd name="connsiteY5-948" fmla="*/ 995690 h 1283495"/>
              <a:gd name="connsiteX6-949" fmla="*/ 1878871 w 1943950"/>
              <a:gd name="connsiteY6-950" fmla="*/ 987434 h 1283495"/>
              <a:gd name="connsiteX7-951" fmla="*/ 1821089 w 1943950"/>
              <a:gd name="connsiteY7-952" fmla="*/ 929652 h 1283495"/>
              <a:gd name="connsiteX8-953" fmla="*/ 1767007 w 1943950"/>
              <a:gd name="connsiteY8-954" fmla="*/ 929787 h 1283495"/>
              <a:gd name="connsiteX9-955" fmla="*/ 1428899 w 1943950"/>
              <a:gd name="connsiteY9-956" fmla="*/ 1272148 h 1283495"/>
              <a:gd name="connsiteX10-957" fmla="*/ 1401773 w 1943950"/>
              <a:gd name="connsiteY10-958" fmla="*/ 1283495 h 1283495"/>
              <a:gd name="connsiteX11-959" fmla="*/ 37715 w 1943950"/>
              <a:gd name="connsiteY11-960" fmla="*/ 1283495 h 1283495"/>
              <a:gd name="connsiteX12-961" fmla="*/ 2703 w 1943950"/>
              <a:gd name="connsiteY12-962" fmla="*/ 1260348 h 1283495"/>
              <a:gd name="connsiteX13-963" fmla="*/ 10238 w 1943950"/>
              <a:gd name="connsiteY13-964" fmla="*/ 1219033 h 1283495"/>
              <a:gd name="connsiteX14-965" fmla="*/ 1012191 w 1943950"/>
              <a:gd name="connsiteY14-966" fmla="*/ 173517 h 1283495"/>
              <a:gd name="connsiteX15-967" fmla="*/ 1011649 w 1943950"/>
              <a:gd name="connsiteY15-968" fmla="*/ 120212 h 1283495"/>
              <a:gd name="connsiteX16-969" fmla="*/ 956545 w 1943950"/>
              <a:gd name="connsiteY16-970" fmla="*/ 65108 h 1283495"/>
              <a:gd name="connsiteX17-971" fmla="*/ 948287 w 1943950"/>
              <a:gd name="connsiteY17-972" fmla="*/ 23530 h 1283495"/>
              <a:gd name="connsiteX0-973" fmla="*/ 948287 w 1943950"/>
              <a:gd name="connsiteY0-974" fmla="*/ 23530 h 1283495"/>
              <a:gd name="connsiteX1-975" fmla="*/ 983491 w 1943950"/>
              <a:gd name="connsiteY1-976" fmla="*/ 0 h 1283495"/>
              <a:gd name="connsiteX2-977" fmla="*/ 1905906 w 1943950"/>
              <a:gd name="connsiteY2-978" fmla="*/ 0 h 1283495"/>
              <a:gd name="connsiteX3-979" fmla="*/ 1943950 w 1943950"/>
              <a:gd name="connsiteY3-980" fmla="*/ 38107 h 1283495"/>
              <a:gd name="connsiteX4-981" fmla="*/ 1943950 w 1943950"/>
              <a:gd name="connsiteY4-982" fmla="*/ 960540 h 1283495"/>
              <a:gd name="connsiteX5-983" fmla="*/ 1920399 w 1943950"/>
              <a:gd name="connsiteY5-984" fmla="*/ 995690 h 1283495"/>
              <a:gd name="connsiteX6-985" fmla="*/ 1878871 w 1943950"/>
              <a:gd name="connsiteY6-986" fmla="*/ 987434 h 1283495"/>
              <a:gd name="connsiteX7-987" fmla="*/ 1821089 w 1943950"/>
              <a:gd name="connsiteY7-988" fmla="*/ 929652 h 1283495"/>
              <a:gd name="connsiteX8-989" fmla="*/ 1767007 w 1943950"/>
              <a:gd name="connsiteY8-990" fmla="*/ 929787 h 1283495"/>
              <a:gd name="connsiteX9-991" fmla="*/ 1428899 w 1943950"/>
              <a:gd name="connsiteY9-992" fmla="*/ 1272148 h 1283495"/>
              <a:gd name="connsiteX10-993" fmla="*/ 1401773 w 1943950"/>
              <a:gd name="connsiteY10-994" fmla="*/ 1283495 h 1283495"/>
              <a:gd name="connsiteX11-995" fmla="*/ 37715 w 1943950"/>
              <a:gd name="connsiteY11-996" fmla="*/ 1283495 h 1283495"/>
              <a:gd name="connsiteX12-997" fmla="*/ 2703 w 1943950"/>
              <a:gd name="connsiteY12-998" fmla="*/ 1260348 h 1283495"/>
              <a:gd name="connsiteX13-999" fmla="*/ 10238 w 1943950"/>
              <a:gd name="connsiteY13-1000" fmla="*/ 1219033 h 1283495"/>
              <a:gd name="connsiteX14-1001" fmla="*/ 1012191 w 1943950"/>
              <a:gd name="connsiteY14-1002" fmla="*/ 173517 h 1283495"/>
              <a:gd name="connsiteX15-1003" fmla="*/ 1011649 w 1943950"/>
              <a:gd name="connsiteY15-1004" fmla="*/ 120212 h 1283495"/>
              <a:gd name="connsiteX16-1005" fmla="*/ 956545 w 1943950"/>
              <a:gd name="connsiteY16-1006" fmla="*/ 65108 h 1283495"/>
              <a:gd name="connsiteX17-1007" fmla="*/ 948287 w 1943950"/>
              <a:gd name="connsiteY17-1008" fmla="*/ 23530 h 1283495"/>
              <a:gd name="connsiteX0-1009" fmla="*/ 948287 w 1943950"/>
              <a:gd name="connsiteY0-1010" fmla="*/ 23530 h 1283495"/>
              <a:gd name="connsiteX1-1011" fmla="*/ 983491 w 1943950"/>
              <a:gd name="connsiteY1-1012" fmla="*/ 0 h 1283495"/>
              <a:gd name="connsiteX2-1013" fmla="*/ 1905906 w 1943950"/>
              <a:gd name="connsiteY2-1014" fmla="*/ 0 h 1283495"/>
              <a:gd name="connsiteX3-1015" fmla="*/ 1943950 w 1943950"/>
              <a:gd name="connsiteY3-1016" fmla="*/ 38107 h 1283495"/>
              <a:gd name="connsiteX4-1017" fmla="*/ 1943950 w 1943950"/>
              <a:gd name="connsiteY4-1018" fmla="*/ 960540 h 1283495"/>
              <a:gd name="connsiteX5-1019" fmla="*/ 1920399 w 1943950"/>
              <a:gd name="connsiteY5-1020" fmla="*/ 995690 h 1283495"/>
              <a:gd name="connsiteX6-1021" fmla="*/ 1878871 w 1943950"/>
              <a:gd name="connsiteY6-1022" fmla="*/ 987434 h 1283495"/>
              <a:gd name="connsiteX7-1023" fmla="*/ 1821089 w 1943950"/>
              <a:gd name="connsiteY7-1024" fmla="*/ 929652 h 1283495"/>
              <a:gd name="connsiteX8-1025" fmla="*/ 1767007 w 1943950"/>
              <a:gd name="connsiteY8-1026" fmla="*/ 929787 h 1283495"/>
              <a:gd name="connsiteX9-1027" fmla="*/ 1428899 w 1943950"/>
              <a:gd name="connsiteY9-1028" fmla="*/ 1272148 h 1283495"/>
              <a:gd name="connsiteX10-1029" fmla="*/ 1401773 w 1943950"/>
              <a:gd name="connsiteY10-1030" fmla="*/ 1283495 h 1283495"/>
              <a:gd name="connsiteX11-1031" fmla="*/ 37715 w 1943950"/>
              <a:gd name="connsiteY11-1032" fmla="*/ 1283495 h 1283495"/>
              <a:gd name="connsiteX12-1033" fmla="*/ 2703 w 1943950"/>
              <a:gd name="connsiteY12-1034" fmla="*/ 1260348 h 1283495"/>
              <a:gd name="connsiteX13-1035" fmla="*/ 10238 w 1943950"/>
              <a:gd name="connsiteY13-1036" fmla="*/ 1219033 h 1283495"/>
              <a:gd name="connsiteX14-1037" fmla="*/ 1012191 w 1943950"/>
              <a:gd name="connsiteY14-1038" fmla="*/ 173517 h 1283495"/>
              <a:gd name="connsiteX15-1039" fmla="*/ 1011649 w 1943950"/>
              <a:gd name="connsiteY15-1040" fmla="*/ 120212 h 1283495"/>
              <a:gd name="connsiteX16-1041" fmla="*/ 956545 w 1943950"/>
              <a:gd name="connsiteY16-1042" fmla="*/ 65108 h 1283495"/>
              <a:gd name="connsiteX17-1043" fmla="*/ 948287 w 1943950"/>
              <a:gd name="connsiteY17-1044" fmla="*/ 23530 h 1283495"/>
              <a:gd name="connsiteX0-1045" fmla="*/ 948287 w 1943950"/>
              <a:gd name="connsiteY0-1046" fmla="*/ 23530 h 1283495"/>
              <a:gd name="connsiteX1-1047" fmla="*/ 983491 w 1943950"/>
              <a:gd name="connsiteY1-1048" fmla="*/ 0 h 1283495"/>
              <a:gd name="connsiteX2-1049" fmla="*/ 1905906 w 1943950"/>
              <a:gd name="connsiteY2-1050" fmla="*/ 0 h 1283495"/>
              <a:gd name="connsiteX3-1051" fmla="*/ 1943950 w 1943950"/>
              <a:gd name="connsiteY3-1052" fmla="*/ 38107 h 1283495"/>
              <a:gd name="connsiteX4-1053" fmla="*/ 1943950 w 1943950"/>
              <a:gd name="connsiteY4-1054" fmla="*/ 960540 h 1283495"/>
              <a:gd name="connsiteX5-1055" fmla="*/ 1920399 w 1943950"/>
              <a:gd name="connsiteY5-1056" fmla="*/ 995690 h 1283495"/>
              <a:gd name="connsiteX6-1057" fmla="*/ 1878871 w 1943950"/>
              <a:gd name="connsiteY6-1058" fmla="*/ 987434 h 1283495"/>
              <a:gd name="connsiteX7-1059" fmla="*/ 1821089 w 1943950"/>
              <a:gd name="connsiteY7-1060" fmla="*/ 929652 h 1283495"/>
              <a:gd name="connsiteX8-1061" fmla="*/ 1767007 w 1943950"/>
              <a:gd name="connsiteY8-1062" fmla="*/ 929787 h 1283495"/>
              <a:gd name="connsiteX9-1063" fmla="*/ 1428899 w 1943950"/>
              <a:gd name="connsiteY9-1064" fmla="*/ 1272148 h 1283495"/>
              <a:gd name="connsiteX10-1065" fmla="*/ 1401773 w 1943950"/>
              <a:gd name="connsiteY10-1066" fmla="*/ 1283495 h 1283495"/>
              <a:gd name="connsiteX11-1067" fmla="*/ 37715 w 1943950"/>
              <a:gd name="connsiteY11-1068" fmla="*/ 1283495 h 1283495"/>
              <a:gd name="connsiteX12-1069" fmla="*/ 2703 w 1943950"/>
              <a:gd name="connsiteY12-1070" fmla="*/ 1260348 h 1283495"/>
              <a:gd name="connsiteX13-1071" fmla="*/ 10238 w 1943950"/>
              <a:gd name="connsiteY13-1072" fmla="*/ 1219033 h 1283495"/>
              <a:gd name="connsiteX14-1073" fmla="*/ 1012191 w 1943950"/>
              <a:gd name="connsiteY14-1074" fmla="*/ 173517 h 1283495"/>
              <a:gd name="connsiteX15-1075" fmla="*/ 1011649 w 1943950"/>
              <a:gd name="connsiteY15-1076" fmla="*/ 120212 h 1283495"/>
              <a:gd name="connsiteX16-1077" fmla="*/ 956545 w 1943950"/>
              <a:gd name="connsiteY16-1078" fmla="*/ 65108 h 1283495"/>
              <a:gd name="connsiteX17-1079" fmla="*/ 948287 w 1943950"/>
              <a:gd name="connsiteY17-1080" fmla="*/ 23530 h 1283495"/>
              <a:gd name="connsiteX0-1081" fmla="*/ 948287 w 1943950"/>
              <a:gd name="connsiteY0-1082" fmla="*/ 23530 h 1283495"/>
              <a:gd name="connsiteX1-1083" fmla="*/ 983491 w 1943950"/>
              <a:gd name="connsiteY1-1084" fmla="*/ 0 h 1283495"/>
              <a:gd name="connsiteX2-1085" fmla="*/ 1905906 w 1943950"/>
              <a:gd name="connsiteY2-1086" fmla="*/ 0 h 1283495"/>
              <a:gd name="connsiteX3-1087" fmla="*/ 1943950 w 1943950"/>
              <a:gd name="connsiteY3-1088" fmla="*/ 38107 h 1283495"/>
              <a:gd name="connsiteX4-1089" fmla="*/ 1943950 w 1943950"/>
              <a:gd name="connsiteY4-1090" fmla="*/ 960540 h 1283495"/>
              <a:gd name="connsiteX5-1091" fmla="*/ 1920399 w 1943950"/>
              <a:gd name="connsiteY5-1092" fmla="*/ 995690 h 1283495"/>
              <a:gd name="connsiteX6-1093" fmla="*/ 1878871 w 1943950"/>
              <a:gd name="connsiteY6-1094" fmla="*/ 987434 h 1283495"/>
              <a:gd name="connsiteX7-1095" fmla="*/ 1821089 w 1943950"/>
              <a:gd name="connsiteY7-1096" fmla="*/ 929652 h 1283495"/>
              <a:gd name="connsiteX8-1097" fmla="*/ 1767007 w 1943950"/>
              <a:gd name="connsiteY8-1098" fmla="*/ 929787 h 1283495"/>
              <a:gd name="connsiteX9-1099" fmla="*/ 1428899 w 1943950"/>
              <a:gd name="connsiteY9-1100" fmla="*/ 1272148 h 1283495"/>
              <a:gd name="connsiteX10-1101" fmla="*/ 1401773 w 1943950"/>
              <a:gd name="connsiteY10-1102" fmla="*/ 1283495 h 1283495"/>
              <a:gd name="connsiteX11-1103" fmla="*/ 37715 w 1943950"/>
              <a:gd name="connsiteY11-1104" fmla="*/ 1283495 h 1283495"/>
              <a:gd name="connsiteX12-1105" fmla="*/ 2703 w 1943950"/>
              <a:gd name="connsiteY12-1106" fmla="*/ 1260348 h 1283495"/>
              <a:gd name="connsiteX13-1107" fmla="*/ 10238 w 1943950"/>
              <a:gd name="connsiteY13-1108" fmla="*/ 1219033 h 1283495"/>
              <a:gd name="connsiteX14-1109" fmla="*/ 1012191 w 1943950"/>
              <a:gd name="connsiteY14-1110" fmla="*/ 173517 h 1283495"/>
              <a:gd name="connsiteX15-1111" fmla="*/ 1011649 w 1943950"/>
              <a:gd name="connsiteY15-1112" fmla="*/ 120212 h 1283495"/>
              <a:gd name="connsiteX16-1113" fmla="*/ 956545 w 1943950"/>
              <a:gd name="connsiteY16-1114" fmla="*/ 65108 h 1283495"/>
              <a:gd name="connsiteX17-1115" fmla="*/ 948287 w 1943950"/>
              <a:gd name="connsiteY17-1116" fmla="*/ 23530 h 1283495"/>
              <a:gd name="connsiteX0-1117" fmla="*/ 948287 w 1943950"/>
              <a:gd name="connsiteY0-1118" fmla="*/ 23530 h 1283495"/>
              <a:gd name="connsiteX1-1119" fmla="*/ 983491 w 1943950"/>
              <a:gd name="connsiteY1-1120" fmla="*/ 0 h 1283495"/>
              <a:gd name="connsiteX2-1121" fmla="*/ 1905906 w 1943950"/>
              <a:gd name="connsiteY2-1122" fmla="*/ 0 h 1283495"/>
              <a:gd name="connsiteX3-1123" fmla="*/ 1943950 w 1943950"/>
              <a:gd name="connsiteY3-1124" fmla="*/ 38107 h 1283495"/>
              <a:gd name="connsiteX4-1125" fmla="*/ 1943950 w 1943950"/>
              <a:gd name="connsiteY4-1126" fmla="*/ 960540 h 1283495"/>
              <a:gd name="connsiteX5-1127" fmla="*/ 1920399 w 1943950"/>
              <a:gd name="connsiteY5-1128" fmla="*/ 995690 h 1283495"/>
              <a:gd name="connsiteX6-1129" fmla="*/ 1878871 w 1943950"/>
              <a:gd name="connsiteY6-1130" fmla="*/ 987434 h 1283495"/>
              <a:gd name="connsiteX7-1131" fmla="*/ 1821089 w 1943950"/>
              <a:gd name="connsiteY7-1132" fmla="*/ 929652 h 1283495"/>
              <a:gd name="connsiteX8-1133" fmla="*/ 1767007 w 1943950"/>
              <a:gd name="connsiteY8-1134" fmla="*/ 929787 h 1283495"/>
              <a:gd name="connsiteX9-1135" fmla="*/ 1428899 w 1943950"/>
              <a:gd name="connsiteY9-1136" fmla="*/ 1272148 h 1283495"/>
              <a:gd name="connsiteX10-1137" fmla="*/ 1401773 w 1943950"/>
              <a:gd name="connsiteY10-1138" fmla="*/ 1283495 h 1283495"/>
              <a:gd name="connsiteX11-1139" fmla="*/ 37715 w 1943950"/>
              <a:gd name="connsiteY11-1140" fmla="*/ 1283495 h 1283495"/>
              <a:gd name="connsiteX12-1141" fmla="*/ 2703 w 1943950"/>
              <a:gd name="connsiteY12-1142" fmla="*/ 1260348 h 1283495"/>
              <a:gd name="connsiteX13-1143" fmla="*/ 10238 w 1943950"/>
              <a:gd name="connsiteY13-1144" fmla="*/ 1219033 h 1283495"/>
              <a:gd name="connsiteX14-1145" fmla="*/ 1012191 w 1943950"/>
              <a:gd name="connsiteY14-1146" fmla="*/ 173517 h 1283495"/>
              <a:gd name="connsiteX15-1147" fmla="*/ 1011649 w 1943950"/>
              <a:gd name="connsiteY15-1148" fmla="*/ 120212 h 1283495"/>
              <a:gd name="connsiteX16-1149" fmla="*/ 956545 w 1943950"/>
              <a:gd name="connsiteY16-1150" fmla="*/ 65108 h 1283495"/>
              <a:gd name="connsiteX17-1151" fmla="*/ 948287 w 1943950"/>
              <a:gd name="connsiteY17-1152" fmla="*/ 23530 h 12834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943950" h="1283495">
                <a:moveTo>
                  <a:pt x="948287" y="23530"/>
                </a:moveTo>
                <a:cubicBezTo>
                  <a:pt x="953755" y="10319"/>
                  <a:pt x="969194" y="1"/>
                  <a:pt x="983491" y="0"/>
                </a:cubicBezTo>
                <a:cubicBezTo>
                  <a:pt x="997788" y="1"/>
                  <a:pt x="1883585" y="1"/>
                  <a:pt x="1905906" y="0"/>
                </a:cubicBezTo>
                <a:cubicBezTo>
                  <a:pt x="1928228" y="1"/>
                  <a:pt x="1943950" y="15786"/>
                  <a:pt x="1943950" y="38107"/>
                </a:cubicBezTo>
                <a:cubicBezTo>
                  <a:pt x="1943950" y="60429"/>
                  <a:pt x="1943950" y="946245"/>
                  <a:pt x="1943950" y="960540"/>
                </a:cubicBezTo>
                <a:cubicBezTo>
                  <a:pt x="1943950" y="974838"/>
                  <a:pt x="1933606" y="990217"/>
                  <a:pt x="1920399" y="995690"/>
                </a:cubicBezTo>
                <a:cubicBezTo>
                  <a:pt x="1907192" y="1001165"/>
                  <a:pt x="1888980" y="997544"/>
                  <a:pt x="1878871" y="987434"/>
                </a:cubicBezTo>
                <a:cubicBezTo>
                  <a:pt x="1868762" y="977325"/>
                  <a:pt x="1836949" y="945513"/>
                  <a:pt x="1821089" y="929652"/>
                </a:cubicBezTo>
                <a:cubicBezTo>
                  <a:pt x="1805230" y="913793"/>
                  <a:pt x="1782767" y="913830"/>
                  <a:pt x="1767007" y="929787"/>
                </a:cubicBezTo>
                <a:cubicBezTo>
                  <a:pt x="1751246" y="945747"/>
                  <a:pt x="1436154" y="1264803"/>
                  <a:pt x="1428899" y="1272148"/>
                </a:cubicBezTo>
                <a:cubicBezTo>
                  <a:pt x="1421644" y="1279495"/>
                  <a:pt x="1412098" y="1283496"/>
                  <a:pt x="1401773" y="1283495"/>
                </a:cubicBezTo>
                <a:cubicBezTo>
                  <a:pt x="1391448" y="1283496"/>
                  <a:pt x="51905" y="1283496"/>
                  <a:pt x="37715" y="1283495"/>
                </a:cubicBezTo>
                <a:cubicBezTo>
                  <a:pt x="23524" y="1283496"/>
                  <a:pt x="8273" y="1273401"/>
                  <a:pt x="2703" y="1260348"/>
                </a:cubicBezTo>
                <a:cubicBezTo>
                  <a:pt x="-2866" y="1247297"/>
                  <a:pt x="420" y="1229279"/>
                  <a:pt x="10238" y="1219033"/>
                </a:cubicBezTo>
                <a:cubicBezTo>
                  <a:pt x="20057" y="1208788"/>
                  <a:pt x="997013" y="189355"/>
                  <a:pt x="1012191" y="173517"/>
                </a:cubicBezTo>
                <a:cubicBezTo>
                  <a:pt x="1027369" y="157680"/>
                  <a:pt x="1027160" y="135724"/>
                  <a:pt x="1011649" y="120212"/>
                </a:cubicBezTo>
                <a:cubicBezTo>
                  <a:pt x="996137" y="104701"/>
                  <a:pt x="966655" y="75219"/>
                  <a:pt x="956545" y="65108"/>
                </a:cubicBezTo>
                <a:cubicBezTo>
                  <a:pt x="946436" y="55000"/>
                  <a:pt x="942820" y="36740"/>
                  <a:pt x="948287" y="23530"/>
                </a:cubicBezTo>
                <a:close/>
              </a:path>
            </a:pathLst>
          </a:custGeom>
          <a:gradFill>
            <a:gsLst>
              <a:gs pos="100000">
                <a:schemeClr val="accent2">
                  <a:lumMod val="60000"/>
                  <a:lumOff val="40000"/>
                  <a:alpha val="100000"/>
                </a:schemeClr>
              </a:gs>
              <a:gs pos="0">
                <a:schemeClr val="accent2">
                  <a:alpha val="100000"/>
                </a:schemeClr>
              </a:gs>
            </a:gsLst>
            <a:lin ang="18900000" scaled="0"/>
          </a:gradFill>
          <a:ln>
            <a:noFill/>
          </a:ln>
          <a:effectLst>
            <a:outerShdw blurRad="63500" dist="38100" dir="8100000" algn="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5908" tIns="30504" rIns="121484" bIns="30504"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0"/>
              </a:spcBef>
              <a:spcAft>
                <a:spcPct val="0"/>
              </a:spcAft>
            </a:pPr>
            <a:r>
              <a:rPr lang="en-US" altLang="zh-CN" sz="1600" b="1">
                <a:solidFill>
                  <a:schemeClr val="lt1"/>
                </a:solidFill>
                <a:latin typeface="微软雅黑" panose="020B0503020204020204" charset="-122"/>
                <a:ea typeface="微软雅黑" panose="020B0503020204020204" charset="-122"/>
                <a:cs typeface="+mn-ea"/>
                <a:sym typeface="+mn-ea"/>
              </a:rPr>
              <a:t>04</a:t>
            </a:r>
          </a:p>
        </p:txBody>
      </p:sp>
      <p:sp>
        <p:nvSpPr>
          <p:cNvPr id="63" name="椭圆 62"/>
          <p:cNvSpPr/>
          <p:nvPr>
            <p:custDataLst>
              <p:tags r:id="rId18"/>
            </p:custDataLst>
          </p:nvPr>
        </p:nvSpPr>
        <p:spPr>
          <a:xfrm>
            <a:off x="8592820" y="3938270"/>
            <a:ext cx="156210" cy="165100"/>
          </a:xfrm>
          <a:prstGeom prst="ellipse">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20000"/>
          </a:bodyPr>
          <a:lstStyle/>
          <a:p>
            <a:pPr algn="ctr"/>
            <a:endParaRPr lang="zh-CN" altLang="en-US" sz="500">
              <a:solidFill>
                <a:schemeClr val="lt1"/>
              </a:solidFill>
              <a:latin typeface="微软雅黑" panose="020B0503020204020204" charset="-122"/>
              <a:ea typeface="微软雅黑" panose="020B0503020204020204" charset="-122"/>
            </a:endParaRPr>
          </a:p>
        </p:txBody>
      </p:sp>
      <p:sp>
        <p:nvSpPr>
          <p:cNvPr id="12" name="椭圆 11"/>
          <p:cNvSpPr/>
          <p:nvPr>
            <p:custDataLst>
              <p:tags r:id="rId19"/>
            </p:custDataLst>
          </p:nvPr>
        </p:nvSpPr>
        <p:spPr>
          <a:xfrm rot="5400000">
            <a:off x="8640445" y="3991610"/>
            <a:ext cx="60325" cy="57150"/>
          </a:xfrm>
          <a:prstGeom prst="ellipse">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sz="500">
              <a:solidFill>
                <a:schemeClr val="lt1"/>
              </a:solidFill>
              <a:latin typeface="微软雅黑" panose="020B0503020204020204" charset="-122"/>
              <a:ea typeface="微软雅黑" panose="020B0503020204020204" charset="-122"/>
            </a:endParaRPr>
          </a:p>
        </p:txBody>
      </p:sp>
      <p:cxnSp>
        <p:nvCxnSpPr>
          <p:cNvPr id="14" name="直接连接符 13"/>
          <p:cNvCxnSpPr/>
          <p:nvPr>
            <p:custDataLst>
              <p:tags r:id="rId20"/>
            </p:custDataLst>
          </p:nvPr>
        </p:nvCxnSpPr>
        <p:spPr>
          <a:xfrm>
            <a:off x="8670925" y="4043045"/>
            <a:ext cx="5715" cy="703580"/>
          </a:xfrm>
          <a:prstGeom prst="line">
            <a:avLst/>
          </a:prstGeom>
          <a:ln w="3175">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5" name="矩形 14"/>
          <p:cNvSpPr/>
          <p:nvPr>
            <p:custDataLst>
              <p:tags r:id="rId21"/>
            </p:custDataLst>
          </p:nvPr>
        </p:nvSpPr>
        <p:spPr>
          <a:xfrm>
            <a:off x="7124065" y="3902710"/>
            <a:ext cx="1423035" cy="606425"/>
          </a:xfrm>
          <a:prstGeom prst="rect">
            <a:avLst/>
          </a:prstGeom>
          <a:noFill/>
        </p:spPr>
        <p:txBody>
          <a:bodyPr wrap="square" lIns="0" tIns="0" rIns="0" bIns="0" rtlCol="0" anchor="t" anchorCtr="0">
            <a:noAutofit/>
          </a:bodyPr>
          <a:lstStyle/>
          <a:p>
            <a:pPr algn="r">
              <a:lnSpc>
                <a:spcPct val="130000"/>
              </a:lnSpc>
              <a:spcBef>
                <a:spcPct val="0"/>
              </a:spcBef>
              <a:spcAft>
                <a:spcPct val="0"/>
              </a:spcAft>
            </a:pPr>
            <a:r>
              <a:rPr lang="zh-CN" altLang="en-US"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图像超分辨率处理</a:t>
            </a:r>
          </a:p>
          <a:p>
            <a:pPr algn="r">
              <a:lnSpc>
                <a:spcPct val="130000"/>
              </a:lnSpc>
              <a:spcBef>
                <a:spcPct val="0"/>
              </a:spcBef>
              <a:spcAft>
                <a:spcPct val="0"/>
              </a:spcAft>
            </a:pPr>
            <a:r>
              <a:rPr lang="zh-CN" altLang="en-US"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视频重建、超</a:t>
            </a:r>
          </a:p>
          <a:p>
            <a:pPr algn="r">
              <a:lnSpc>
                <a:spcPct val="130000"/>
              </a:lnSpc>
              <a:spcBef>
                <a:spcPct val="0"/>
              </a:spcBef>
              <a:spcAft>
                <a:spcPct val="0"/>
              </a:spcAft>
            </a:pPr>
            <a:r>
              <a:rPr lang="zh-CN" altLang="en-US"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分辨率复原</a:t>
            </a:r>
            <a:r>
              <a:rPr lang="en-US" altLang="zh-CN"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a:t>
            </a:r>
          </a:p>
        </p:txBody>
      </p:sp>
      <p:sp>
        <p:nvSpPr>
          <p:cNvPr id="16" name="任意多边形: 形状 47"/>
          <p:cNvSpPr/>
          <p:nvPr>
            <p:custDataLst>
              <p:tags r:id="rId22"/>
            </p:custDataLst>
          </p:nvPr>
        </p:nvSpPr>
        <p:spPr>
          <a:xfrm>
            <a:off x="9322435" y="4785995"/>
            <a:ext cx="1260475" cy="671195"/>
          </a:xfrm>
          <a:custGeom>
            <a:avLst/>
            <a:gdLst>
              <a:gd name="connsiteX0" fmla="*/ 946969 w 1942632"/>
              <a:gd name="connsiteY0" fmla="*/ 23530 h 1283495"/>
              <a:gd name="connsiteX1" fmla="*/ 982173 w 1942632"/>
              <a:gd name="connsiteY1" fmla="*/ 0 h 1283495"/>
              <a:gd name="connsiteX2" fmla="*/ 1904588 w 1942632"/>
              <a:gd name="connsiteY2" fmla="*/ 0 h 1283495"/>
              <a:gd name="connsiteX3" fmla="*/ 1942632 w 1942632"/>
              <a:gd name="connsiteY3" fmla="*/ 38107 h 1283495"/>
              <a:gd name="connsiteX4" fmla="*/ 1942632 w 1942632"/>
              <a:gd name="connsiteY4" fmla="*/ 960540 h 1283495"/>
              <a:gd name="connsiteX5" fmla="*/ 1919081 w 1942632"/>
              <a:gd name="connsiteY5" fmla="*/ 995690 h 1283495"/>
              <a:gd name="connsiteX6" fmla="*/ 1877553 w 1942632"/>
              <a:gd name="connsiteY6" fmla="*/ 987434 h 1283495"/>
              <a:gd name="connsiteX7" fmla="*/ 1819771 w 1942632"/>
              <a:gd name="connsiteY7" fmla="*/ 929652 h 1283495"/>
              <a:gd name="connsiteX8" fmla="*/ 1765689 w 1942632"/>
              <a:gd name="connsiteY8" fmla="*/ 929787 h 1283495"/>
              <a:gd name="connsiteX9" fmla="*/ 1427581 w 1942632"/>
              <a:gd name="connsiteY9" fmla="*/ 1272148 h 1283495"/>
              <a:gd name="connsiteX10" fmla="*/ 1400455 w 1942632"/>
              <a:gd name="connsiteY10" fmla="*/ 1283495 h 1283495"/>
              <a:gd name="connsiteX11" fmla="*/ 36397 w 1942632"/>
              <a:gd name="connsiteY11" fmla="*/ 1283495 h 1283495"/>
              <a:gd name="connsiteX12" fmla="*/ 1385 w 1942632"/>
              <a:gd name="connsiteY12" fmla="*/ 1260348 h 1283495"/>
              <a:gd name="connsiteX13" fmla="*/ 8920 w 1942632"/>
              <a:gd name="connsiteY13" fmla="*/ 1219033 h 1283495"/>
              <a:gd name="connsiteX14" fmla="*/ 1010873 w 1942632"/>
              <a:gd name="connsiteY14" fmla="*/ 173517 h 1283495"/>
              <a:gd name="connsiteX15" fmla="*/ 1010331 w 1942632"/>
              <a:gd name="connsiteY15" fmla="*/ 120212 h 1283495"/>
              <a:gd name="connsiteX16" fmla="*/ 955227 w 1942632"/>
              <a:gd name="connsiteY16" fmla="*/ 65108 h 1283495"/>
              <a:gd name="connsiteX17" fmla="*/ 946969 w 1942632"/>
              <a:gd name="connsiteY17" fmla="*/ 23530 h 1283495"/>
              <a:gd name="connsiteX0-1" fmla="*/ 946969 w 1942632"/>
              <a:gd name="connsiteY0-2" fmla="*/ 23530 h 1283495"/>
              <a:gd name="connsiteX1-3" fmla="*/ 982173 w 1942632"/>
              <a:gd name="connsiteY1-4" fmla="*/ 0 h 1283495"/>
              <a:gd name="connsiteX2-5" fmla="*/ 1904588 w 1942632"/>
              <a:gd name="connsiteY2-6" fmla="*/ 0 h 1283495"/>
              <a:gd name="connsiteX3-7" fmla="*/ 1942632 w 1942632"/>
              <a:gd name="connsiteY3-8" fmla="*/ 38107 h 1283495"/>
              <a:gd name="connsiteX4-9" fmla="*/ 1942632 w 1942632"/>
              <a:gd name="connsiteY4-10" fmla="*/ 960540 h 1283495"/>
              <a:gd name="connsiteX5-11" fmla="*/ 1919081 w 1942632"/>
              <a:gd name="connsiteY5-12" fmla="*/ 995690 h 1283495"/>
              <a:gd name="connsiteX6-13" fmla="*/ 1877553 w 1942632"/>
              <a:gd name="connsiteY6-14" fmla="*/ 987434 h 1283495"/>
              <a:gd name="connsiteX7-15" fmla="*/ 1819771 w 1942632"/>
              <a:gd name="connsiteY7-16" fmla="*/ 929652 h 1283495"/>
              <a:gd name="connsiteX8-17" fmla="*/ 1765689 w 1942632"/>
              <a:gd name="connsiteY8-18" fmla="*/ 929787 h 1283495"/>
              <a:gd name="connsiteX9-19" fmla="*/ 1427581 w 1942632"/>
              <a:gd name="connsiteY9-20" fmla="*/ 1272148 h 1283495"/>
              <a:gd name="connsiteX10-21" fmla="*/ 1400455 w 1942632"/>
              <a:gd name="connsiteY10-22" fmla="*/ 1283495 h 1283495"/>
              <a:gd name="connsiteX11-23" fmla="*/ 36397 w 1942632"/>
              <a:gd name="connsiteY11-24" fmla="*/ 1283495 h 1283495"/>
              <a:gd name="connsiteX12-25" fmla="*/ 1385 w 1942632"/>
              <a:gd name="connsiteY12-26" fmla="*/ 1260348 h 1283495"/>
              <a:gd name="connsiteX13-27" fmla="*/ 8920 w 1942632"/>
              <a:gd name="connsiteY13-28" fmla="*/ 1219033 h 1283495"/>
              <a:gd name="connsiteX14-29" fmla="*/ 1010873 w 1942632"/>
              <a:gd name="connsiteY14-30" fmla="*/ 173517 h 1283495"/>
              <a:gd name="connsiteX15-31" fmla="*/ 1010331 w 1942632"/>
              <a:gd name="connsiteY15-32" fmla="*/ 120212 h 1283495"/>
              <a:gd name="connsiteX16-33" fmla="*/ 955227 w 1942632"/>
              <a:gd name="connsiteY16-34" fmla="*/ 65108 h 1283495"/>
              <a:gd name="connsiteX17-35" fmla="*/ 946969 w 1942632"/>
              <a:gd name="connsiteY17-36" fmla="*/ 23530 h 1283495"/>
              <a:gd name="connsiteX0-37" fmla="*/ 946969 w 1942632"/>
              <a:gd name="connsiteY0-38" fmla="*/ 23530 h 1283495"/>
              <a:gd name="connsiteX1-39" fmla="*/ 982173 w 1942632"/>
              <a:gd name="connsiteY1-40" fmla="*/ 0 h 1283495"/>
              <a:gd name="connsiteX2-41" fmla="*/ 1904588 w 1942632"/>
              <a:gd name="connsiteY2-42" fmla="*/ 0 h 1283495"/>
              <a:gd name="connsiteX3-43" fmla="*/ 1942632 w 1942632"/>
              <a:gd name="connsiteY3-44" fmla="*/ 38107 h 1283495"/>
              <a:gd name="connsiteX4-45" fmla="*/ 1942632 w 1942632"/>
              <a:gd name="connsiteY4-46" fmla="*/ 960540 h 1283495"/>
              <a:gd name="connsiteX5-47" fmla="*/ 1919081 w 1942632"/>
              <a:gd name="connsiteY5-48" fmla="*/ 995690 h 1283495"/>
              <a:gd name="connsiteX6-49" fmla="*/ 1877553 w 1942632"/>
              <a:gd name="connsiteY6-50" fmla="*/ 987434 h 1283495"/>
              <a:gd name="connsiteX7-51" fmla="*/ 1819771 w 1942632"/>
              <a:gd name="connsiteY7-52" fmla="*/ 929652 h 1283495"/>
              <a:gd name="connsiteX8-53" fmla="*/ 1765689 w 1942632"/>
              <a:gd name="connsiteY8-54" fmla="*/ 929787 h 1283495"/>
              <a:gd name="connsiteX9-55" fmla="*/ 1427581 w 1942632"/>
              <a:gd name="connsiteY9-56" fmla="*/ 1272148 h 1283495"/>
              <a:gd name="connsiteX10-57" fmla="*/ 1400455 w 1942632"/>
              <a:gd name="connsiteY10-58" fmla="*/ 1283495 h 1283495"/>
              <a:gd name="connsiteX11-59" fmla="*/ 36397 w 1942632"/>
              <a:gd name="connsiteY11-60" fmla="*/ 1283495 h 1283495"/>
              <a:gd name="connsiteX12-61" fmla="*/ 1385 w 1942632"/>
              <a:gd name="connsiteY12-62" fmla="*/ 1260348 h 1283495"/>
              <a:gd name="connsiteX13-63" fmla="*/ 8920 w 1942632"/>
              <a:gd name="connsiteY13-64" fmla="*/ 1219033 h 1283495"/>
              <a:gd name="connsiteX14-65" fmla="*/ 1010873 w 1942632"/>
              <a:gd name="connsiteY14-66" fmla="*/ 173517 h 1283495"/>
              <a:gd name="connsiteX15-67" fmla="*/ 1010331 w 1942632"/>
              <a:gd name="connsiteY15-68" fmla="*/ 120212 h 1283495"/>
              <a:gd name="connsiteX16-69" fmla="*/ 955227 w 1942632"/>
              <a:gd name="connsiteY16-70" fmla="*/ 65108 h 1283495"/>
              <a:gd name="connsiteX17-71" fmla="*/ 946969 w 1942632"/>
              <a:gd name="connsiteY17-72" fmla="*/ 23530 h 1283495"/>
              <a:gd name="connsiteX0-73" fmla="*/ 946969 w 1942632"/>
              <a:gd name="connsiteY0-74" fmla="*/ 23530 h 1283495"/>
              <a:gd name="connsiteX1-75" fmla="*/ 982173 w 1942632"/>
              <a:gd name="connsiteY1-76" fmla="*/ 0 h 1283495"/>
              <a:gd name="connsiteX2-77" fmla="*/ 1904588 w 1942632"/>
              <a:gd name="connsiteY2-78" fmla="*/ 0 h 1283495"/>
              <a:gd name="connsiteX3-79" fmla="*/ 1942632 w 1942632"/>
              <a:gd name="connsiteY3-80" fmla="*/ 38107 h 1283495"/>
              <a:gd name="connsiteX4-81" fmla="*/ 1942632 w 1942632"/>
              <a:gd name="connsiteY4-82" fmla="*/ 960540 h 1283495"/>
              <a:gd name="connsiteX5-83" fmla="*/ 1919081 w 1942632"/>
              <a:gd name="connsiteY5-84" fmla="*/ 995690 h 1283495"/>
              <a:gd name="connsiteX6-85" fmla="*/ 1877553 w 1942632"/>
              <a:gd name="connsiteY6-86" fmla="*/ 987434 h 1283495"/>
              <a:gd name="connsiteX7-87" fmla="*/ 1819771 w 1942632"/>
              <a:gd name="connsiteY7-88" fmla="*/ 929652 h 1283495"/>
              <a:gd name="connsiteX8-89" fmla="*/ 1765689 w 1942632"/>
              <a:gd name="connsiteY8-90" fmla="*/ 929787 h 1283495"/>
              <a:gd name="connsiteX9-91" fmla="*/ 1427581 w 1942632"/>
              <a:gd name="connsiteY9-92" fmla="*/ 1272148 h 1283495"/>
              <a:gd name="connsiteX10-93" fmla="*/ 1400455 w 1942632"/>
              <a:gd name="connsiteY10-94" fmla="*/ 1283495 h 1283495"/>
              <a:gd name="connsiteX11-95" fmla="*/ 36397 w 1942632"/>
              <a:gd name="connsiteY11-96" fmla="*/ 1283495 h 1283495"/>
              <a:gd name="connsiteX12-97" fmla="*/ 1385 w 1942632"/>
              <a:gd name="connsiteY12-98" fmla="*/ 1260348 h 1283495"/>
              <a:gd name="connsiteX13-99" fmla="*/ 8920 w 1942632"/>
              <a:gd name="connsiteY13-100" fmla="*/ 1219033 h 1283495"/>
              <a:gd name="connsiteX14-101" fmla="*/ 1010873 w 1942632"/>
              <a:gd name="connsiteY14-102" fmla="*/ 173517 h 1283495"/>
              <a:gd name="connsiteX15-103" fmla="*/ 1010331 w 1942632"/>
              <a:gd name="connsiteY15-104" fmla="*/ 120212 h 1283495"/>
              <a:gd name="connsiteX16-105" fmla="*/ 955227 w 1942632"/>
              <a:gd name="connsiteY16-106" fmla="*/ 65108 h 1283495"/>
              <a:gd name="connsiteX17-107" fmla="*/ 946969 w 1942632"/>
              <a:gd name="connsiteY17-108" fmla="*/ 23530 h 1283495"/>
              <a:gd name="connsiteX0-109" fmla="*/ 946969 w 1942632"/>
              <a:gd name="connsiteY0-110" fmla="*/ 23530 h 1283495"/>
              <a:gd name="connsiteX1-111" fmla="*/ 982173 w 1942632"/>
              <a:gd name="connsiteY1-112" fmla="*/ 0 h 1283495"/>
              <a:gd name="connsiteX2-113" fmla="*/ 1904588 w 1942632"/>
              <a:gd name="connsiteY2-114" fmla="*/ 0 h 1283495"/>
              <a:gd name="connsiteX3-115" fmla="*/ 1942632 w 1942632"/>
              <a:gd name="connsiteY3-116" fmla="*/ 38107 h 1283495"/>
              <a:gd name="connsiteX4-117" fmla="*/ 1942632 w 1942632"/>
              <a:gd name="connsiteY4-118" fmla="*/ 960540 h 1283495"/>
              <a:gd name="connsiteX5-119" fmla="*/ 1919081 w 1942632"/>
              <a:gd name="connsiteY5-120" fmla="*/ 995690 h 1283495"/>
              <a:gd name="connsiteX6-121" fmla="*/ 1877553 w 1942632"/>
              <a:gd name="connsiteY6-122" fmla="*/ 987434 h 1283495"/>
              <a:gd name="connsiteX7-123" fmla="*/ 1819771 w 1942632"/>
              <a:gd name="connsiteY7-124" fmla="*/ 929652 h 1283495"/>
              <a:gd name="connsiteX8-125" fmla="*/ 1765689 w 1942632"/>
              <a:gd name="connsiteY8-126" fmla="*/ 929787 h 1283495"/>
              <a:gd name="connsiteX9-127" fmla="*/ 1427581 w 1942632"/>
              <a:gd name="connsiteY9-128" fmla="*/ 1272148 h 1283495"/>
              <a:gd name="connsiteX10-129" fmla="*/ 1400455 w 1942632"/>
              <a:gd name="connsiteY10-130" fmla="*/ 1283495 h 1283495"/>
              <a:gd name="connsiteX11-131" fmla="*/ 36397 w 1942632"/>
              <a:gd name="connsiteY11-132" fmla="*/ 1283495 h 1283495"/>
              <a:gd name="connsiteX12-133" fmla="*/ 1385 w 1942632"/>
              <a:gd name="connsiteY12-134" fmla="*/ 1260348 h 1283495"/>
              <a:gd name="connsiteX13-135" fmla="*/ 8920 w 1942632"/>
              <a:gd name="connsiteY13-136" fmla="*/ 1219033 h 1283495"/>
              <a:gd name="connsiteX14-137" fmla="*/ 1010873 w 1942632"/>
              <a:gd name="connsiteY14-138" fmla="*/ 173517 h 1283495"/>
              <a:gd name="connsiteX15-139" fmla="*/ 1010331 w 1942632"/>
              <a:gd name="connsiteY15-140" fmla="*/ 120212 h 1283495"/>
              <a:gd name="connsiteX16-141" fmla="*/ 955227 w 1942632"/>
              <a:gd name="connsiteY16-142" fmla="*/ 65108 h 1283495"/>
              <a:gd name="connsiteX17-143" fmla="*/ 946969 w 1942632"/>
              <a:gd name="connsiteY17-144" fmla="*/ 23530 h 1283495"/>
              <a:gd name="connsiteX0-145" fmla="*/ 946969 w 1942632"/>
              <a:gd name="connsiteY0-146" fmla="*/ 23530 h 1283495"/>
              <a:gd name="connsiteX1-147" fmla="*/ 982173 w 1942632"/>
              <a:gd name="connsiteY1-148" fmla="*/ 0 h 1283495"/>
              <a:gd name="connsiteX2-149" fmla="*/ 1904588 w 1942632"/>
              <a:gd name="connsiteY2-150" fmla="*/ 0 h 1283495"/>
              <a:gd name="connsiteX3-151" fmla="*/ 1942632 w 1942632"/>
              <a:gd name="connsiteY3-152" fmla="*/ 38107 h 1283495"/>
              <a:gd name="connsiteX4-153" fmla="*/ 1942632 w 1942632"/>
              <a:gd name="connsiteY4-154" fmla="*/ 960540 h 1283495"/>
              <a:gd name="connsiteX5-155" fmla="*/ 1919081 w 1942632"/>
              <a:gd name="connsiteY5-156" fmla="*/ 995690 h 1283495"/>
              <a:gd name="connsiteX6-157" fmla="*/ 1877553 w 1942632"/>
              <a:gd name="connsiteY6-158" fmla="*/ 987434 h 1283495"/>
              <a:gd name="connsiteX7-159" fmla="*/ 1819771 w 1942632"/>
              <a:gd name="connsiteY7-160" fmla="*/ 929652 h 1283495"/>
              <a:gd name="connsiteX8-161" fmla="*/ 1765689 w 1942632"/>
              <a:gd name="connsiteY8-162" fmla="*/ 929787 h 1283495"/>
              <a:gd name="connsiteX9-163" fmla="*/ 1427581 w 1942632"/>
              <a:gd name="connsiteY9-164" fmla="*/ 1272148 h 1283495"/>
              <a:gd name="connsiteX10-165" fmla="*/ 1400455 w 1942632"/>
              <a:gd name="connsiteY10-166" fmla="*/ 1283495 h 1283495"/>
              <a:gd name="connsiteX11-167" fmla="*/ 36397 w 1942632"/>
              <a:gd name="connsiteY11-168" fmla="*/ 1283495 h 1283495"/>
              <a:gd name="connsiteX12-169" fmla="*/ 1385 w 1942632"/>
              <a:gd name="connsiteY12-170" fmla="*/ 1260348 h 1283495"/>
              <a:gd name="connsiteX13-171" fmla="*/ 8920 w 1942632"/>
              <a:gd name="connsiteY13-172" fmla="*/ 1219033 h 1283495"/>
              <a:gd name="connsiteX14-173" fmla="*/ 1010873 w 1942632"/>
              <a:gd name="connsiteY14-174" fmla="*/ 173517 h 1283495"/>
              <a:gd name="connsiteX15-175" fmla="*/ 1010331 w 1942632"/>
              <a:gd name="connsiteY15-176" fmla="*/ 120212 h 1283495"/>
              <a:gd name="connsiteX16-177" fmla="*/ 955227 w 1942632"/>
              <a:gd name="connsiteY16-178" fmla="*/ 65108 h 1283495"/>
              <a:gd name="connsiteX17-179" fmla="*/ 946969 w 1942632"/>
              <a:gd name="connsiteY17-180" fmla="*/ 23530 h 1283495"/>
              <a:gd name="connsiteX0-181" fmla="*/ 946969 w 1942632"/>
              <a:gd name="connsiteY0-182" fmla="*/ 23530 h 1283495"/>
              <a:gd name="connsiteX1-183" fmla="*/ 982173 w 1942632"/>
              <a:gd name="connsiteY1-184" fmla="*/ 0 h 1283495"/>
              <a:gd name="connsiteX2-185" fmla="*/ 1904588 w 1942632"/>
              <a:gd name="connsiteY2-186" fmla="*/ 0 h 1283495"/>
              <a:gd name="connsiteX3-187" fmla="*/ 1942632 w 1942632"/>
              <a:gd name="connsiteY3-188" fmla="*/ 38107 h 1283495"/>
              <a:gd name="connsiteX4-189" fmla="*/ 1942632 w 1942632"/>
              <a:gd name="connsiteY4-190" fmla="*/ 960540 h 1283495"/>
              <a:gd name="connsiteX5-191" fmla="*/ 1919081 w 1942632"/>
              <a:gd name="connsiteY5-192" fmla="*/ 995690 h 1283495"/>
              <a:gd name="connsiteX6-193" fmla="*/ 1877553 w 1942632"/>
              <a:gd name="connsiteY6-194" fmla="*/ 987434 h 1283495"/>
              <a:gd name="connsiteX7-195" fmla="*/ 1819771 w 1942632"/>
              <a:gd name="connsiteY7-196" fmla="*/ 929652 h 1283495"/>
              <a:gd name="connsiteX8-197" fmla="*/ 1765689 w 1942632"/>
              <a:gd name="connsiteY8-198" fmla="*/ 929787 h 1283495"/>
              <a:gd name="connsiteX9-199" fmla="*/ 1427581 w 1942632"/>
              <a:gd name="connsiteY9-200" fmla="*/ 1272148 h 1283495"/>
              <a:gd name="connsiteX10-201" fmla="*/ 1400455 w 1942632"/>
              <a:gd name="connsiteY10-202" fmla="*/ 1283495 h 1283495"/>
              <a:gd name="connsiteX11-203" fmla="*/ 36397 w 1942632"/>
              <a:gd name="connsiteY11-204" fmla="*/ 1283495 h 1283495"/>
              <a:gd name="connsiteX12-205" fmla="*/ 1385 w 1942632"/>
              <a:gd name="connsiteY12-206" fmla="*/ 1260348 h 1283495"/>
              <a:gd name="connsiteX13-207" fmla="*/ 8920 w 1942632"/>
              <a:gd name="connsiteY13-208" fmla="*/ 1219033 h 1283495"/>
              <a:gd name="connsiteX14-209" fmla="*/ 1010873 w 1942632"/>
              <a:gd name="connsiteY14-210" fmla="*/ 173517 h 1283495"/>
              <a:gd name="connsiteX15-211" fmla="*/ 1010331 w 1942632"/>
              <a:gd name="connsiteY15-212" fmla="*/ 120212 h 1283495"/>
              <a:gd name="connsiteX16-213" fmla="*/ 955227 w 1942632"/>
              <a:gd name="connsiteY16-214" fmla="*/ 65108 h 1283495"/>
              <a:gd name="connsiteX17-215" fmla="*/ 946969 w 1942632"/>
              <a:gd name="connsiteY17-216" fmla="*/ 23530 h 1283495"/>
              <a:gd name="connsiteX0-217" fmla="*/ 946969 w 1942632"/>
              <a:gd name="connsiteY0-218" fmla="*/ 23530 h 1283495"/>
              <a:gd name="connsiteX1-219" fmla="*/ 982173 w 1942632"/>
              <a:gd name="connsiteY1-220" fmla="*/ 0 h 1283495"/>
              <a:gd name="connsiteX2-221" fmla="*/ 1904588 w 1942632"/>
              <a:gd name="connsiteY2-222" fmla="*/ 0 h 1283495"/>
              <a:gd name="connsiteX3-223" fmla="*/ 1942632 w 1942632"/>
              <a:gd name="connsiteY3-224" fmla="*/ 38107 h 1283495"/>
              <a:gd name="connsiteX4-225" fmla="*/ 1942632 w 1942632"/>
              <a:gd name="connsiteY4-226" fmla="*/ 960540 h 1283495"/>
              <a:gd name="connsiteX5-227" fmla="*/ 1919081 w 1942632"/>
              <a:gd name="connsiteY5-228" fmla="*/ 995690 h 1283495"/>
              <a:gd name="connsiteX6-229" fmla="*/ 1877553 w 1942632"/>
              <a:gd name="connsiteY6-230" fmla="*/ 987434 h 1283495"/>
              <a:gd name="connsiteX7-231" fmla="*/ 1819771 w 1942632"/>
              <a:gd name="connsiteY7-232" fmla="*/ 929652 h 1283495"/>
              <a:gd name="connsiteX8-233" fmla="*/ 1765689 w 1942632"/>
              <a:gd name="connsiteY8-234" fmla="*/ 929787 h 1283495"/>
              <a:gd name="connsiteX9-235" fmla="*/ 1427581 w 1942632"/>
              <a:gd name="connsiteY9-236" fmla="*/ 1272148 h 1283495"/>
              <a:gd name="connsiteX10-237" fmla="*/ 1400455 w 1942632"/>
              <a:gd name="connsiteY10-238" fmla="*/ 1283495 h 1283495"/>
              <a:gd name="connsiteX11-239" fmla="*/ 36397 w 1942632"/>
              <a:gd name="connsiteY11-240" fmla="*/ 1283495 h 1283495"/>
              <a:gd name="connsiteX12-241" fmla="*/ 1385 w 1942632"/>
              <a:gd name="connsiteY12-242" fmla="*/ 1260348 h 1283495"/>
              <a:gd name="connsiteX13-243" fmla="*/ 8920 w 1942632"/>
              <a:gd name="connsiteY13-244" fmla="*/ 1219033 h 1283495"/>
              <a:gd name="connsiteX14-245" fmla="*/ 1010873 w 1942632"/>
              <a:gd name="connsiteY14-246" fmla="*/ 173517 h 1283495"/>
              <a:gd name="connsiteX15-247" fmla="*/ 1010331 w 1942632"/>
              <a:gd name="connsiteY15-248" fmla="*/ 120212 h 1283495"/>
              <a:gd name="connsiteX16-249" fmla="*/ 955227 w 1942632"/>
              <a:gd name="connsiteY16-250" fmla="*/ 65108 h 1283495"/>
              <a:gd name="connsiteX17-251" fmla="*/ 946969 w 1942632"/>
              <a:gd name="connsiteY17-252" fmla="*/ 23530 h 1283495"/>
              <a:gd name="connsiteX0-253" fmla="*/ 946969 w 1942632"/>
              <a:gd name="connsiteY0-254" fmla="*/ 23530 h 1283495"/>
              <a:gd name="connsiteX1-255" fmla="*/ 982173 w 1942632"/>
              <a:gd name="connsiteY1-256" fmla="*/ 0 h 1283495"/>
              <a:gd name="connsiteX2-257" fmla="*/ 1904588 w 1942632"/>
              <a:gd name="connsiteY2-258" fmla="*/ 0 h 1283495"/>
              <a:gd name="connsiteX3-259" fmla="*/ 1942632 w 1942632"/>
              <a:gd name="connsiteY3-260" fmla="*/ 38107 h 1283495"/>
              <a:gd name="connsiteX4-261" fmla="*/ 1942632 w 1942632"/>
              <a:gd name="connsiteY4-262" fmla="*/ 960540 h 1283495"/>
              <a:gd name="connsiteX5-263" fmla="*/ 1919081 w 1942632"/>
              <a:gd name="connsiteY5-264" fmla="*/ 995690 h 1283495"/>
              <a:gd name="connsiteX6-265" fmla="*/ 1877553 w 1942632"/>
              <a:gd name="connsiteY6-266" fmla="*/ 987434 h 1283495"/>
              <a:gd name="connsiteX7-267" fmla="*/ 1819771 w 1942632"/>
              <a:gd name="connsiteY7-268" fmla="*/ 929652 h 1283495"/>
              <a:gd name="connsiteX8-269" fmla="*/ 1765689 w 1942632"/>
              <a:gd name="connsiteY8-270" fmla="*/ 929787 h 1283495"/>
              <a:gd name="connsiteX9-271" fmla="*/ 1427581 w 1942632"/>
              <a:gd name="connsiteY9-272" fmla="*/ 1272148 h 1283495"/>
              <a:gd name="connsiteX10-273" fmla="*/ 1400455 w 1942632"/>
              <a:gd name="connsiteY10-274" fmla="*/ 1283495 h 1283495"/>
              <a:gd name="connsiteX11-275" fmla="*/ 36397 w 1942632"/>
              <a:gd name="connsiteY11-276" fmla="*/ 1283495 h 1283495"/>
              <a:gd name="connsiteX12-277" fmla="*/ 1385 w 1942632"/>
              <a:gd name="connsiteY12-278" fmla="*/ 1260348 h 1283495"/>
              <a:gd name="connsiteX13-279" fmla="*/ 8920 w 1942632"/>
              <a:gd name="connsiteY13-280" fmla="*/ 1219033 h 1283495"/>
              <a:gd name="connsiteX14-281" fmla="*/ 1010873 w 1942632"/>
              <a:gd name="connsiteY14-282" fmla="*/ 173517 h 1283495"/>
              <a:gd name="connsiteX15-283" fmla="*/ 1010331 w 1942632"/>
              <a:gd name="connsiteY15-284" fmla="*/ 120212 h 1283495"/>
              <a:gd name="connsiteX16-285" fmla="*/ 955227 w 1942632"/>
              <a:gd name="connsiteY16-286" fmla="*/ 65108 h 1283495"/>
              <a:gd name="connsiteX17-287" fmla="*/ 946969 w 1942632"/>
              <a:gd name="connsiteY17-288" fmla="*/ 23530 h 1283495"/>
              <a:gd name="connsiteX0-289" fmla="*/ 946969 w 1942632"/>
              <a:gd name="connsiteY0-290" fmla="*/ 23530 h 1283495"/>
              <a:gd name="connsiteX1-291" fmla="*/ 982173 w 1942632"/>
              <a:gd name="connsiteY1-292" fmla="*/ 0 h 1283495"/>
              <a:gd name="connsiteX2-293" fmla="*/ 1904588 w 1942632"/>
              <a:gd name="connsiteY2-294" fmla="*/ 0 h 1283495"/>
              <a:gd name="connsiteX3-295" fmla="*/ 1942632 w 1942632"/>
              <a:gd name="connsiteY3-296" fmla="*/ 38107 h 1283495"/>
              <a:gd name="connsiteX4-297" fmla="*/ 1942632 w 1942632"/>
              <a:gd name="connsiteY4-298" fmla="*/ 960540 h 1283495"/>
              <a:gd name="connsiteX5-299" fmla="*/ 1919081 w 1942632"/>
              <a:gd name="connsiteY5-300" fmla="*/ 995690 h 1283495"/>
              <a:gd name="connsiteX6-301" fmla="*/ 1877553 w 1942632"/>
              <a:gd name="connsiteY6-302" fmla="*/ 987434 h 1283495"/>
              <a:gd name="connsiteX7-303" fmla="*/ 1819771 w 1942632"/>
              <a:gd name="connsiteY7-304" fmla="*/ 929652 h 1283495"/>
              <a:gd name="connsiteX8-305" fmla="*/ 1765689 w 1942632"/>
              <a:gd name="connsiteY8-306" fmla="*/ 929787 h 1283495"/>
              <a:gd name="connsiteX9-307" fmla="*/ 1427581 w 1942632"/>
              <a:gd name="connsiteY9-308" fmla="*/ 1272148 h 1283495"/>
              <a:gd name="connsiteX10-309" fmla="*/ 1400455 w 1942632"/>
              <a:gd name="connsiteY10-310" fmla="*/ 1283495 h 1283495"/>
              <a:gd name="connsiteX11-311" fmla="*/ 36397 w 1942632"/>
              <a:gd name="connsiteY11-312" fmla="*/ 1283495 h 1283495"/>
              <a:gd name="connsiteX12-313" fmla="*/ 1385 w 1942632"/>
              <a:gd name="connsiteY12-314" fmla="*/ 1260348 h 1283495"/>
              <a:gd name="connsiteX13-315" fmla="*/ 8920 w 1942632"/>
              <a:gd name="connsiteY13-316" fmla="*/ 1219033 h 1283495"/>
              <a:gd name="connsiteX14-317" fmla="*/ 1010873 w 1942632"/>
              <a:gd name="connsiteY14-318" fmla="*/ 173517 h 1283495"/>
              <a:gd name="connsiteX15-319" fmla="*/ 1010331 w 1942632"/>
              <a:gd name="connsiteY15-320" fmla="*/ 120212 h 1283495"/>
              <a:gd name="connsiteX16-321" fmla="*/ 955227 w 1942632"/>
              <a:gd name="connsiteY16-322" fmla="*/ 65108 h 1283495"/>
              <a:gd name="connsiteX17-323" fmla="*/ 946969 w 1942632"/>
              <a:gd name="connsiteY17-324" fmla="*/ 23530 h 1283495"/>
              <a:gd name="connsiteX0-325" fmla="*/ 946969 w 1942632"/>
              <a:gd name="connsiteY0-326" fmla="*/ 23530 h 1283495"/>
              <a:gd name="connsiteX1-327" fmla="*/ 982173 w 1942632"/>
              <a:gd name="connsiteY1-328" fmla="*/ 0 h 1283495"/>
              <a:gd name="connsiteX2-329" fmla="*/ 1904588 w 1942632"/>
              <a:gd name="connsiteY2-330" fmla="*/ 0 h 1283495"/>
              <a:gd name="connsiteX3-331" fmla="*/ 1942632 w 1942632"/>
              <a:gd name="connsiteY3-332" fmla="*/ 38107 h 1283495"/>
              <a:gd name="connsiteX4-333" fmla="*/ 1942632 w 1942632"/>
              <a:gd name="connsiteY4-334" fmla="*/ 960540 h 1283495"/>
              <a:gd name="connsiteX5-335" fmla="*/ 1919081 w 1942632"/>
              <a:gd name="connsiteY5-336" fmla="*/ 995690 h 1283495"/>
              <a:gd name="connsiteX6-337" fmla="*/ 1877553 w 1942632"/>
              <a:gd name="connsiteY6-338" fmla="*/ 987434 h 1283495"/>
              <a:gd name="connsiteX7-339" fmla="*/ 1819771 w 1942632"/>
              <a:gd name="connsiteY7-340" fmla="*/ 929652 h 1283495"/>
              <a:gd name="connsiteX8-341" fmla="*/ 1765689 w 1942632"/>
              <a:gd name="connsiteY8-342" fmla="*/ 929787 h 1283495"/>
              <a:gd name="connsiteX9-343" fmla="*/ 1427581 w 1942632"/>
              <a:gd name="connsiteY9-344" fmla="*/ 1272148 h 1283495"/>
              <a:gd name="connsiteX10-345" fmla="*/ 1400455 w 1942632"/>
              <a:gd name="connsiteY10-346" fmla="*/ 1283495 h 1283495"/>
              <a:gd name="connsiteX11-347" fmla="*/ 36397 w 1942632"/>
              <a:gd name="connsiteY11-348" fmla="*/ 1283495 h 1283495"/>
              <a:gd name="connsiteX12-349" fmla="*/ 1385 w 1942632"/>
              <a:gd name="connsiteY12-350" fmla="*/ 1260348 h 1283495"/>
              <a:gd name="connsiteX13-351" fmla="*/ 8920 w 1942632"/>
              <a:gd name="connsiteY13-352" fmla="*/ 1219033 h 1283495"/>
              <a:gd name="connsiteX14-353" fmla="*/ 1010873 w 1942632"/>
              <a:gd name="connsiteY14-354" fmla="*/ 173517 h 1283495"/>
              <a:gd name="connsiteX15-355" fmla="*/ 1010331 w 1942632"/>
              <a:gd name="connsiteY15-356" fmla="*/ 120212 h 1283495"/>
              <a:gd name="connsiteX16-357" fmla="*/ 955227 w 1942632"/>
              <a:gd name="connsiteY16-358" fmla="*/ 65108 h 1283495"/>
              <a:gd name="connsiteX17-359" fmla="*/ 946969 w 1942632"/>
              <a:gd name="connsiteY17-360" fmla="*/ 23530 h 1283495"/>
              <a:gd name="connsiteX0-361" fmla="*/ 946969 w 1942632"/>
              <a:gd name="connsiteY0-362" fmla="*/ 23530 h 1283495"/>
              <a:gd name="connsiteX1-363" fmla="*/ 982173 w 1942632"/>
              <a:gd name="connsiteY1-364" fmla="*/ 0 h 1283495"/>
              <a:gd name="connsiteX2-365" fmla="*/ 1904588 w 1942632"/>
              <a:gd name="connsiteY2-366" fmla="*/ 0 h 1283495"/>
              <a:gd name="connsiteX3-367" fmla="*/ 1942632 w 1942632"/>
              <a:gd name="connsiteY3-368" fmla="*/ 38107 h 1283495"/>
              <a:gd name="connsiteX4-369" fmla="*/ 1942632 w 1942632"/>
              <a:gd name="connsiteY4-370" fmla="*/ 960540 h 1283495"/>
              <a:gd name="connsiteX5-371" fmla="*/ 1919081 w 1942632"/>
              <a:gd name="connsiteY5-372" fmla="*/ 995690 h 1283495"/>
              <a:gd name="connsiteX6-373" fmla="*/ 1877553 w 1942632"/>
              <a:gd name="connsiteY6-374" fmla="*/ 987434 h 1283495"/>
              <a:gd name="connsiteX7-375" fmla="*/ 1819771 w 1942632"/>
              <a:gd name="connsiteY7-376" fmla="*/ 929652 h 1283495"/>
              <a:gd name="connsiteX8-377" fmla="*/ 1765689 w 1942632"/>
              <a:gd name="connsiteY8-378" fmla="*/ 929787 h 1283495"/>
              <a:gd name="connsiteX9-379" fmla="*/ 1427581 w 1942632"/>
              <a:gd name="connsiteY9-380" fmla="*/ 1272148 h 1283495"/>
              <a:gd name="connsiteX10-381" fmla="*/ 1400455 w 1942632"/>
              <a:gd name="connsiteY10-382" fmla="*/ 1283495 h 1283495"/>
              <a:gd name="connsiteX11-383" fmla="*/ 36397 w 1942632"/>
              <a:gd name="connsiteY11-384" fmla="*/ 1283495 h 1283495"/>
              <a:gd name="connsiteX12-385" fmla="*/ 1385 w 1942632"/>
              <a:gd name="connsiteY12-386" fmla="*/ 1260348 h 1283495"/>
              <a:gd name="connsiteX13-387" fmla="*/ 8920 w 1942632"/>
              <a:gd name="connsiteY13-388" fmla="*/ 1219033 h 1283495"/>
              <a:gd name="connsiteX14-389" fmla="*/ 1010873 w 1942632"/>
              <a:gd name="connsiteY14-390" fmla="*/ 173517 h 1283495"/>
              <a:gd name="connsiteX15-391" fmla="*/ 1010331 w 1942632"/>
              <a:gd name="connsiteY15-392" fmla="*/ 120212 h 1283495"/>
              <a:gd name="connsiteX16-393" fmla="*/ 955227 w 1942632"/>
              <a:gd name="connsiteY16-394" fmla="*/ 65108 h 1283495"/>
              <a:gd name="connsiteX17-395" fmla="*/ 946969 w 1942632"/>
              <a:gd name="connsiteY17-396" fmla="*/ 23530 h 1283495"/>
              <a:gd name="connsiteX0-397" fmla="*/ 946969 w 1942632"/>
              <a:gd name="connsiteY0-398" fmla="*/ 23530 h 1283495"/>
              <a:gd name="connsiteX1-399" fmla="*/ 982173 w 1942632"/>
              <a:gd name="connsiteY1-400" fmla="*/ 0 h 1283495"/>
              <a:gd name="connsiteX2-401" fmla="*/ 1904588 w 1942632"/>
              <a:gd name="connsiteY2-402" fmla="*/ 0 h 1283495"/>
              <a:gd name="connsiteX3-403" fmla="*/ 1942632 w 1942632"/>
              <a:gd name="connsiteY3-404" fmla="*/ 38107 h 1283495"/>
              <a:gd name="connsiteX4-405" fmla="*/ 1942632 w 1942632"/>
              <a:gd name="connsiteY4-406" fmla="*/ 960540 h 1283495"/>
              <a:gd name="connsiteX5-407" fmla="*/ 1919081 w 1942632"/>
              <a:gd name="connsiteY5-408" fmla="*/ 995690 h 1283495"/>
              <a:gd name="connsiteX6-409" fmla="*/ 1877553 w 1942632"/>
              <a:gd name="connsiteY6-410" fmla="*/ 987434 h 1283495"/>
              <a:gd name="connsiteX7-411" fmla="*/ 1819771 w 1942632"/>
              <a:gd name="connsiteY7-412" fmla="*/ 929652 h 1283495"/>
              <a:gd name="connsiteX8-413" fmla="*/ 1765689 w 1942632"/>
              <a:gd name="connsiteY8-414" fmla="*/ 929787 h 1283495"/>
              <a:gd name="connsiteX9-415" fmla="*/ 1427581 w 1942632"/>
              <a:gd name="connsiteY9-416" fmla="*/ 1272148 h 1283495"/>
              <a:gd name="connsiteX10-417" fmla="*/ 1400455 w 1942632"/>
              <a:gd name="connsiteY10-418" fmla="*/ 1283495 h 1283495"/>
              <a:gd name="connsiteX11-419" fmla="*/ 36397 w 1942632"/>
              <a:gd name="connsiteY11-420" fmla="*/ 1283495 h 1283495"/>
              <a:gd name="connsiteX12-421" fmla="*/ 1385 w 1942632"/>
              <a:gd name="connsiteY12-422" fmla="*/ 1260348 h 1283495"/>
              <a:gd name="connsiteX13-423" fmla="*/ 8920 w 1942632"/>
              <a:gd name="connsiteY13-424" fmla="*/ 1219033 h 1283495"/>
              <a:gd name="connsiteX14-425" fmla="*/ 1010873 w 1942632"/>
              <a:gd name="connsiteY14-426" fmla="*/ 173517 h 1283495"/>
              <a:gd name="connsiteX15-427" fmla="*/ 1010331 w 1942632"/>
              <a:gd name="connsiteY15-428" fmla="*/ 120212 h 1283495"/>
              <a:gd name="connsiteX16-429" fmla="*/ 955227 w 1942632"/>
              <a:gd name="connsiteY16-430" fmla="*/ 65108 h 1283495"/>
              <a:gd name="connsiteX17-431" fmla="*/ 946969 w 1942632"/>
              <a:gd name="connsiteY17-432" fmla="*/ 23530 h 1283495"/>
              <a:gd name="connsiteX0-433" fmla="*/ 946969 w 1942632"/>
              <a:gd name="connsiteY0-434" fmla="*/ 23530 h 1283495"/>
              <a:gd name="connsiteX1-435" fmla="*/ 982173 w 1942632"/>
              <a:gd name="connsiteY1-436" fmla="*/ 0 h 1283495"/>
              <a:gd name="connsiteX2-437" fmla="*/ 1904588 w 1942632"/>
              <a:gd name="connsiteY2-438" fmla="*/ 0 h 1283495"/>
              <a:gd name="connsiteX3-439" fmla="*/ 1942632 w 1942632"/>
              <a:gd name="connsiteY3-440" fmla="*/ 38107 h 1283495"/>
              <a:gd name="connsiteX4-441" fmla="*/ 1942632 w 1942632"/>
              <a:gd name="connsiteY4-442" fmla="*/ 960540 h 1283495"/>
              <a:gd name="connsiteX5-443" fmla="*/ 1919081 w 1942632"/>
              <a:gd name="connsiteY5-444" fmla="*/ 995690 h 1283495"/>
              <a:gd name="connsiteX6-445" fmla="*/ 1877553 w 1942632"/>
              <a:gd name="connsiteY6-446" fmla="*/ 987434 h 1283495"/>
              <a:gd name="connsiteX7-447" fmla="*/ 1819771 w 1942632"/>
              <a:gd name="connsiteY7-448" fmla="*/ 929652 h 1283495"/>
              <a:gd name="connsiteX8-449" fmla="*/ 1765689 w 1942632"/>
              <a:gd name="connsiteY8-450" fmla="*/ 929787 h 1283495"/>
              <a:gd name="connsiteX9-451" fmla="*/ 1427581 w 1942632"/>
              <a:gd name="connsiteY9-452" fmla="*/ 1272148 h 1283495"/>
              <a:gd name="connsiteX10-453" fmla="*/ 1400455 w 1942632"/>
              <a:gd name="connsiteY10-454" fmla="*/ 1283495 h 1283495"/>
              <a:gd name="connsiteX11-455" fmla="*/ 36397 w 1942632"/>
              <a:gd name="connsiteY11-456" fmla="*/ 1283495 h 1283495"/>
              <a:gd name="connsiteX12-457" fmla="*/ 1385 w 1942632"/>
              <a:gd name="connsiteY12-458" fmla="*/ 1260348 h 1283495"/>
              <a:gd name="connsiteX13-459" fmla="*/ 8920 w 1942632"/>
              <a:gd name="connsiteY13-460" fmla="*/ 1219033 h 1283495"/>
              <a:gd name="connsiteX14-461" fmla="*/ 1010873 w 1942632"/>
              <a:gd name="connsiteY14-462" fmla="*/ 173517 h 1283495"/>
              <a:gd name="connsiteX15-463" fmla="*/ 1010331 w 1942632"/>
              <a:gd name="connsiteY15-464" fmla="*/ 120212 h 1283495"/>
              <a:gd name="connsiteX16-465" fmla="*/ 955227 w 1942632"/>
              <a:gd name="connsiteY16-466" fmla="*/ 65108 h 1283495"/>
              <a:gd name="connsiteX17-467" fmla="*/ 946969 w 1942632"/>
              <a:gd name="connsiteY17-468" fmla="*/ 23530 h 1283495"/>
              <a:gd name="connsiteX0-469" fmla="*/ 946969 w 1942632"/>
              <a:gd name="connsiteY0-470" fmla="*/ 23530 h 1283495"/>
              <a:gd name="connsiteX1-471" fmla="*/ 982173 w 1942632"/>
              <a:gd name="connsiteY1-472" fmla="*/ 0 h 1283495"/>
              <a:gd name="connsiteX2-473" fmla="*/ 1904588 w 1942632"/>
              <a:gd name="connsiteY2-474" fmla="*/ 0 h 1283495"/>
              <a:gd name="connsiteX3-475" fmla="*/ 1942632 w 1942632"/>
              <a:gd name="connsiteY3-476" fmla="*/ 38107 h 1283495"/>
              <a:gd name="connsiteX4-477" fmla="*/ 1942632 w 1942632"/>
              <a:gd name="connsiteY4-478" fmla="*/ 960540 h 1283495"/>
              <a:gd name="connsiteX5-479" fmla="*/ 1919081 w 1942632"/>
              <a:gd name="connsiteY5-480" fmla="*/ 995690 h 1283495"/>
              <a:gd name="connsiteX6-481" fmla="*/ 1877553 w 1942632"/>
              <a:gd name="connsiteY6-482" fmla="*/ 987434 h 1283495"/>
              <a:gd name="connsiteX7-483" fmla="*/ 1819771 w 1942632"/>
              <a:gd name="connsiteY7-484" fmla="*/ 929652 h 1283495"/>
              <a:gd name="connsiteX8-485" fmla="*/ 1765689 w 1942632"/>
              <a:gd name="connsiteY8-486" fmla="*/ 929787 h 1283495"/>
              <a:gd name="connsiteX9-487" fmla="*/ 1427581 w 1942632"/>
              <a:gd name="connsiteY9-488" fmla="*/ 1272148 h 1283495"/>
              <a:gd name="connsiteX10-489" fmla="*/ 1400455 w 1942632"/>
              <a:gd name="connsiteY10-490" fmla="*/ 1283495 h 1283495"/>
              <a:gd name="connsiteX11-491" fmla="*/ 36397 w 1942632"/>
              <a:gd name="connsiteY11-492" fmla="*/ 1283495 h 1283495"/>
              <a:gd name="connsiteX12-493" fmla="*/ 1385 w 1942632"/>
              <a:gd name="connsiteY12-494" fmla="*/ 1260348 h 1283495"/>
              <a:gd name="connsiteX13-495" fmla="*/ 8920 w 1942632"/>
              <a:gd name="connsiteY13-496" fmla="*/ 1219033 h 1283495"/>
              <a:gd name="connsiteX14-497" fmla="*/ 1010873 w 1942632"/>
              <a:gd name="connsiteY14-498" fmla="*/ 173517 h 1283495"/>
              <a:gd name="connsiteX15-499" fmla="*/ 1010331 w 1942632"/>
              <a:gd name="connsiteY15-500" fmla="*/ 120212 h 1283495"/>
              <a:gd name="connsiteX16-501" fmla="*/ 955227 w 1942632"/>
              <a:gd name="connsiteY16-502" fmla="*/ 65108 h 1283495"/>
              <a:gd name="connsiteX17-503" fmla="*/ 946969 w 1942632"/>
              <a:gd name="connsiteY17-504" fmla="*/ 23530 h 1283495"/>
              <a:gd name="connsiteX0-505" fmla="*/ 946969 w 1942632"/>
              <a:gd name="connsiteY0-506" fmla="*/ 23530 h 1283495"/>
              <a:gd name="connsiteX1-507" fmla="*/ 982173 w 1942632"/>
              <a:gd name="connsiteY1-508" fmla="*/ 0 h 1283495"/>
              <a:gd name="connsiteX2-509" fmla="*/ 1904588 w 1942632"/>
              <a:gd name="connsiteY2-510" fmla="*/ 0 h 1283495"/>
              <a:gd name="connsiteX3-511" fmla="*/ 1942632 w 1942632"/>
              <a:gd name="connsiteY3-512" fmla="*/ 38107 h 1283495"/>
              <a:gd name="connsiteX4-513" fmla="*/ 1942632 w 1942632"/>
              <a:gd name="connsiteY4-514" fmla="*/ 960540 h 1283495"/>
              <a:gd name="connsiteX5-515" fmla="*/ 1919081 w 1942632"/>
              <a:gd name="connsiteY5-516" fmla="*/ 995690 h 1283495"/>
              <a:gd name="connsiteX6-517" fmla="*/ 1877553 w 1942632"/>
              <a:gd name="connsiteY6-518" fmla="*/ 987434 h 1283495"/>
              <a:gd name="connsiteX7-519" fmla="*/ 1819771 w 1942632"/>
              <a:gd name="connsiteY7-520" fmla="*/ 929652 h 1283495"/>
              <a:gd name="connsiteX8-521" fmla="*/ 1765689 w 1942632"/>
              <a:gd name="connsiteY8-522" fmla="*/ 929787 h 1283495"/>
              <a:gd name="connsiteX9-523" fmla="*/ 1427581 w 1942632"/>
              <a:gd name="connsiteY9-524" fmla="*/ 1272148 h 1283495"/>
              <a:gd name="connsiteX10-525" fmla="*/ 1400455 w 1942632"/>
              <a:gd name="connsiteY10-526" fmla="*/ 1283495 h 1283495"/>
              <a:gd name="connsiteX11-527" fmla="*/ 36397 w 1942632"/>
              <a:gd name="connsiteY11-528" fmla="*/ 1283495 h 1283495"/>
              <a:gd name="connsiteX12-529" fmla="*/ 1385 w 1942632"/>
              <a:gd name="connsiteY12-530" fmla="*/ 1260348 h 1283495"/>
              <a:gd name="connsiteX13-531" fmla="*/ 8920 w 1942632"/>
              <a:gd name="connsiteY13-532" fmla="*/ 1219033 h 1283495"/>
              <a:gd name="connsiteX14-533" fmla="*/ 1010873 w 1942632"/>
              <a:gd name="connsiteY14-534" fmla="*/ 173517 h 1283495"/>
              <a:gd name="connsiteX15-535" fmla="*/ 1010331 w 1942632"/>
              <a:gd name="connsiteY15-536" fmla="*/ 120212 h 1283495"/>
              <a:gd name="connsiteX16-537" fmla="*/ 955227 w 1942632"/>
              <a:gd name="connsiteY16-538" fmla="*/ 65108 h 1283495"/>
              <a:gd name="connsiteX17-539" fmla="*/ 946969 w 1942632"/>
              <a:gd name="connsiteY17-540" fmla="*/ 23530 h 1283495"/>
              <a:gd name="connsiteX0-541" fmla="*/ 946969 w 1942632"/>
              <a:gd name="connsiteY0-542" fmla="*/ 23530 h 1283495"/>
              <a:gd name="connsiteX1-543" fmla="*/ 982173 w 1942632"/>
              <a:gd name="connsiteY1-544" fmla="*/ 0 h 1283495"/>
              <a:gd name="connsiteX2-545" fmla="*/ 1904588 w 1942632"/>
              <a:gd name="connsiteY2-546" fmla="*/ 0 h 1283495"/>
              <a:gd name="connsiteX3-547" fmla="*/ 1942632 w 1942632"/>
              <a:gd name="connsiteY3-548" fmla="*/ 38107 h 1283495"/>
              <a:gd name="connsiteX4-549" fmla="*/ 1942632 w 1942632"/>
              <a:gd name="connsiteY4-550" fmla="*/ 960540 h 1283495"/>
              <a:gd name="connsiteX5-551" fmla="*/ 1919081 w 1942632"/>
              <a:gd name="connsiteY5-552" fmla="*/ 995690 h 1283495"/>
              <a:gd name="connsiteX6-553" fmla="*/ 1877553 w 1942632"/>
              <a:gd name="connsiteY6-554" fmla="*/ 987434 h 1283495"/>
              <a:gd name="connsiteX7-555" fmla="*/ 1819771 w 1942632"/>
              <a:gd name="connsiteY7-556" fmla="*/ 929652 h 1283495"/>
              <a:gd name="connsiteX8-557" fmla="*/ 1765689 w 1942632"/>
              <a:gd name="connsiteY8-558" fmla="*/ 929787 h 1283495"/>
              <a:gd name="connsiteX9-559" fmla="*/ 1427581 w 1942632"/>
              <a:gd name="connsiteY9-560" fmla="*/ 1272148 h 1283495"/>
              <a:gd name="connsiteX10-561" fmla="*/ 1400455 w 1942632"/>
              <a:gd name="connsiteY10-562" fmla="*/ 1283495 h 1283495"/>
              <a:gd name="connsiteX11-563" fmla="*/ 36397 w 1942632"/>
              <a:gd name="connsiteY11-564" fmla="*/ 1283495 h 1283495"/>
              <a:gd name="connsiteX12-565" fmla="*/ 1385 w 1942632"/>
              <a:gd name="connsiteY12-566" fmla="*/ 1260348 h 1283495"/>
              <a:gd name="connsiteX13-567" fmla="*/ 8920 w 1942632"/>
              <a:gd name="connsiteY13-568" fmla="*/ 1219033 h 1283495"/>
              <a:gd name="connsiteX14-569" fmla="*/ 1010873 w 1942632"/>
              <a:gd name="connsiteY14-570" fmla="*/ 173517 h 1283495"/>
              <a:gd name="connsiteX15-571" fmla="*/ 1010331 w 1942632"/>
              <a:gd name="connsiteY15-572" fmla="*/ 120212 h 1283495"/>
              <a:gd name="connsiteX16-573" fmla="*/ 955227 w 1942632"/>
              <a:gd name="connsiteY16-574" fmla="*/ 65108 h 1283495"/>
              <a:gd name="connsiteX17-575" fmla="*/ 946969 w 1942632"/>
              <a:gd name="connsiteY17-576" fmla="*/ 23530 h 1283495"/>
              <a:gd name="connsiteX0-577" fmla="*/ 946969 w 1942632"/>
              <a:gd name="connsiteY0-578" fmla="*/ 23530 h 1283495"/>
              <a:gd name="connsiteX1-579" fmla="*/ 982173 w 1942632"/>
              <a:gd name="connsiteY1-580" fmla="*/ 0 h 1283495"/>
              <a:gd name="connsiteX2-581" fmla="*/ 1904588 w 1942632"/>
              <a:gd name="connsiteY2-582" fmla="*/ 0 h 1283495"/>
              <a:gd name="connsiteX3-583" fmla="*/ 1942632 w 1942632"/>
              <a:gd name="connsiteY3-584" fmla="*/ 38107 h 1283495"/>
              <a:gd name="connsiteX4-585" fmla="*/ 1942632 w 1942632"/>
              <a:gd name="connsiteY4-586" fmla="*/ 960540 h 1283495"/>
              <a:gd name="connsiteX5-587" fmla="*/ 1919081 w 1942632"/>
              <a:gd name="connsiteY5-588" fmla="*/ 995690 h 1283495"/>
              <a:gd name="connsiteX6-589" fmla="*/ 1877553 w 1942632"/>
              <a:gd name="connsiteY6-590" fmla="*/ 987434 h 1283495"/>
              <a:gd name="connsiteX7-591" fmla="*/ 1819771 w 1942632"/>
              <a:gd name="connsiteY7-592" fmla="*/ 929652 h 1283495"/>
              <a:gd name="connsiteX8-593" fmla="*/ 1765689 w 1942632"/>
              <a:gd name="connsiteY8-594" fmla="*/ 929787 h 1283495"/>
              <a:gd name="connsiteX9-595" fmla="*/ 1427581 w 1942632"/>
              <a:gd name="connsiteY9-596" fmla="*/ 1272148 h 1283495"/>
              <a:gd name="connsiteX10-597" fmla="*/ 1400455 w 1942632"/>
              <a:gd name="connsiteY10-598" fmla="*/ 1283495 h 1283495"/>
              <a:gd name="connsiteX11-599" fmla="*/ 36397 w 1942632"/>
              <a:gd name="connsiteY11-600" fmla="*/ 1283495 h 1283495"/>
              <a:gd name="connsiteX12-601" fmla="*/ 1385 w 1942632"/>
              <a:gd name="connsiteY12-602" fmla="*/ 1260348 h 1283495"/>
              <a:gd name="connsiteX13-603" fmla="*/ 8920 w 1942632"/>
              <a:gd name="connsiteY13-604" fmla="*/ 1219033 h 1283495"/>
              <a:gd name="connsiteX14-605" fmla="*/ 1010873 w 1942632"/>
              <a:gd name="connsiteY14-606" fmla="*/ 173517 h 1283495"/>
              <a:gd name="connsiteX15-607" fmla="*/ 1010331 w 1942632"/>
              <a:gd name="connsiteY15-608" fmla="*/ 120212 h 1283495"/>
              <a:gd name="connsiteX16-609" fmla="*/ 955227 w 1942632"/>
              <a:gd name="connsiteY16-610" fmla="*/ 65108 h 1283495"/>
              <a:gd name="connsiteX17-611" fmla="*/ 946969 w 1942632"/>
              <a:gd name="connsiteY17-612" fmla="*/ 23530 h 1283495"/>
              <a:gd name="connsiteX0-613" fmla="*/ 946969 w 1942632"/>
              <a:gd name="connsiteY0-614" fmla="*/ 23530 h 1283495"/>
              <a:gd name="connsiteX1-615" fmla="*/ 982173 w 1942632"/>
              <a:gd name="connsiteY1-616" fmla="*/ 0 h 1283495"/>
              <a:gd name="connsiteX2-617" fmla="*/ 1904588 w 1942632"/>
              <a:gd name="connsiteY2-618" fmla="*/ 0 h 1283495"/>
              <a:gd name="connsiteX3-619" fmla="*/ 1942632 w 1942632"/>
              <a:gd name="connsiteY3-620" fmla="*/ 38107 h 1283495"/>
              <a:gd name="connsiteX4-621" fmla="*/ 1942632 w 1942632"/>
              <a:gd name="connsiteY4-622" fmla="*/ 960540 h 1283495"/>
              <a:gd name="connsiteX5-623" fmla="*/ 1919081 w 1942632"/>
              <a:gd name="connsiteY5-624" fmla="*/ 995690 h 1283495"/>
              <a:gd name="connsiteX6-625" fmla="*/ 1877553 w 1942632"/>
              <a:gd name="connsiteY6-626" fmla="*/ 987434 h 1283495"/>
              <a:gd name="connsiteX7-627" fmla="*/ 1819771 w 1942632"/>
              <a:gd name="connsiteY7-628" fmla="*/ 929652 h 1283495"/>
              <a:gd name="connsiteX8-629" fmla="*/ 1765689 w 1942632"/>
              <a:gd name="connsiteY8-630" fmla="*/ 929787 h 1283495"/>
              <a:gd name="connsiteX9-631" fmla="*/ 1427581 w 1942632"/>
              <a:gd name="connsiteY9-632" fmla="*/ 1272148 h 1283495"/>
              <a:gd name="connsiteX10-633" fmla="*/ 1400455 w 1942632"/>
              <a:gd name="connsiteY10-634" fmla="*/ 1283495 h 1283495"/>
              <a:gd name="connsiteX11-635" fmla="*/ 36397 w 1942632"/>
              <a:gd name="connsiteY11-636" fmla="*/ 1283495 h 1283495"/>
              <a:gd name="connsiteX12-637" fmla="*/ 1385 w 1942632"/>
              <a:gd name="connsiteY12-638" fmla="*/ 1260348 h 1283495"/>
              <a:gd name="connsiteX13-639" fmla="*/ 8920 w 1942632"/>
              <a:gd name="connsiteY13-640" fmla="*/ 1219033 h 1283495"/>
              <a:gd name="connsiteX14-641" fmla="*/ 1010873 w 1942632"/>
              <a:gd name="connsiteY14-642" fmla="*/ 173517 h 1283495"/>
              <a:gd name="connsiteX15-643" fmla="*/ 1010331 w 1942632"/>
              <a:gd name="connsiteY15-644" fmla="*/ 120212 h 1283495"/>
              <a:gd name="connsiteX16-645" fmla="*/ 955227 w 1942632"/>
              <a:gd name="connsiteY16-646" fmla="*/ 65108 h 1283495"/>
              <a:gd name="connsiteX17-647" fmla="*/ 946969 w 1942632"/>
              <a:gd name="connsiteY17-648" fmla="*/ 23530 h 1283495"/>
              <a:gd name="connsiteX0-649" fmla="*/ 946969 w 1942632"/>
              <a:gd name="connsiteY0-650" fmla="*/ 23530 h 1283495"/>
              <a:gd name="connsiteX1-651" fmla="*/ 982173 w 1942632"/>
              <a:gd name="connsiteY1-652" fmla="*/ 0 h 1283495"/>
              <a:gd name="connsiteX2-653" fmla="*/ 1904588 w 1942632"/>
              <a:gd name="connsiteY2-654" fmla="*/ 0 h 1283495"/>
              <a:gd name="connsiteX3-655" fmla="*/ 1942632 w 1942632"/>
              <a:gd name="connsiteY3-656" fmla="*/ 38107 h 1283495"/>
              <a:gd name="connsiteX4-657" fmla="*/ 1942632 w 1942632"/>
              <a:gd name="connsiteY4-658" fmla="*/ 960540 h 1283495"/>
              <a:gd name="connsiteX5-659" fmla="*/ 1919081 w 1942632"/>
              <a:gd name="connsiteY5-660" fmla="*/ 995690 h 1283495"/>
              <a:gd name="connsiteX6-661" fmla="*/ 1877553 w 1942632"/>
              <a:gd name="connsiteY6-662" fmla="*/ 987434 h 1283495"/>
              <a:gd name="connsiteX7-663" fmla="*/ 1819771 w 1942632"/>
              <a:gd name="connsiteY7-664" fmla="*/ 929652 h 1283495"/>
              <a:gd name="connsiteX8-665" fmla="*/ 1765689 w 1942632"/>
              <a:gd name="connsiteY8-666" fmla="*/ 929787 h 1283495"/>
              <a:gd name="connsiteX9-667" fmla="*/ 1427581 w 1942632"/>
              <a:gd name="connsiteY9-668" fmla="*/ 1272148 h 1283495"/>
              <a:gd name="connsiteX10-669" fmla="*/ 1400455 w 1942632"/>
              <a:gd name="connsiteY10-670" fmla="*/ 1283495 h 1283495"/>
              <a:gd name="connsiteX11-671" fmla="*/ 36397 w 1942632"/>
              <a:gd name="connsiteY11-672" fmla="*/ 1283495 h 1283495"/>
              <a:gd name="connsiteX12-673" fmla="*/ 1385 w 1942632"/>
              <a:gd name="connsiteY12-674" fmla="*/ 1260348 h 1283495"/>
              <a:gd name="connsiteX13-675" fmla="*/ 8920 w 1942632"/>
              <a:gd name="connsiteY13-676" fmla="*/ 1219033 h 1283495"/>
              <a:gd name="connsiteX14-677" fmla="*/ 1010873 w 1942632"/>
              <a:gd name="connsiteY14-678" fmla="*/ 173517 h 1283495"/>
              <a:gd name="connsiteX15-679" fmla="*/ 1010331 w 1942632"/>
              <a:gd name="connsiteY15-680" fmla="*/ 120212 h 1283495"/>
              <a:gd name="connsiteX16-681" fmla="*/ 955227 w 1942632"/>
              <a:gd name="connsiteY16-682" fmla="*/ 65108 h 1283495"/>
              <a:gd name="connsiteX17-683" fmla="*/ 946969 w 1942632"/>
              <a:gd name="connsiteY17-684" fmla="*/ 23530 h 1283495"/>
              <a:gd name="connsiteX0-685" fmla="*/ 946969 w 1942632"/>
              <a:gd name="connsiteY0-686" fmla="*/ 23530 h 1283495"/>
              <a:gd name="connsiteX1-687" fmla="*/ 982173 w 1942632"/>
              <a:gd name="connsiteY1-688" fmla="*/ 0 h 1283495"/>
              <a:gd name="connsiteX2-689" fmla="*/ 1904588 w 1942632"/>
              <a:gd name="connsiteY2-690" fmla="*/ 0 h 1283495"/>
              <a:gd name="connsiteX3-691" fmla="*/ 1942632 w 1942632"/>
              <a:gd name="connsiteY3-692" fmla="*/ 38107 h 1283495"/>
              <a:gd name="connsiteX4-693" fmla="*/ 1942632 w 1942632"/>
              <a:gd name="connsiteY4-694" fmla="*/ 960540 h 1283495"/>
              <a:gd name="connsiteX5-695" fmla="*/ 1919081 w 1942632"/>
              <a:gd name="connsiteY5-696" fmla="*/ 995690 h 1283495"/>
              <a:gd name="connsiteX6-697" fmla="*/ 1877553 w 1942632"/>
              <a:gd name="connsiteY6-698" fmla="*/ 987434 h 1283495"/>
              <a:gd name="connsiteX7-699" fmla="*/ 1819771 w 1942632"/>
              <a:gd name="connsiteY7-700" fmla="*/ 929652 h 1283495"/>
              <a:gd name="connsiteX8-701" fmla="*/ 1765689 w 1942632"/>
              <a:gd name="connsiteY8-702" fmla="*/ 929787 h 1283495"/>
              <a:gd name="connsiteX9-703" fmla="*/ 1427581 w 1942632"/>
              <a:gd name="connsiteY9-704" fmla="*/ 1272148 h 1283495"/>
              <a:gd name="connsiteX10-705" fmla="*/ 1400455 w 1942632"/>
              <a:gd name="connsiteY10-706" fmla="*/ 1283495 h 1283495"/>
              <a:gd name="connsiteX11-707" fmla="*/ 36397 w 1942632"/>
              <a:gd name="connsiteY11-708" fmla="*/ 1283495 h 1283495"/>
              <a:gd name="connsiteX12-709" fmla="*/ 1385 w 1942632"/>
              <a:gd name="connsiteY12-710" fmla="*/ 1260348 h 1283495"/>
              <a:gd name="connsiteX13-711" fmla="*/ 8920 w 1942632"/>
              <a:gd name="connsiteY13-712" fmla="*/ 1219033 h 1283495"/>
              <a:gd name="connsiteX14-713" fmla="*/ 1010873 w 1942632"/>
              <a:gd name="connsiteY14-714" fmla="*/ 173517 h 1283495"/>
              <a:gd name="connsiteX15-715" fmla="*/ 1010331 w 1942632"/>
              <a:gd name="connsiteY15-716" fmla="*/ 120212 h 1283495"/>
              <a:gd name="connsiteX16-717" fmla="*/ 955227 w 1942632"/>
              <a:gd name="connsiteY16-718" fmla="*/ 65108 h 1283495"/>
              <a:gd name="connsiteX17-719" fmla="*/ 946969 w 1942632"/>
              <a:gd name="connsiteY17-720" fmla="*/ 23530 h 1283495"/>
              <a:gd name="connsiteX0-721" fmla="*/ 946969 w 1942632"/>
              <a:gd name="connsiteY0-722" fmla="*/ 23530 h 1283495"/>
              <a:gd name="connsiteX1-723" fmla="*/ 982173 w 1942632"/>
              <a:gd name="connsiteY1-724" fmla="*/ 0 h 1283495"/>
              <a:gd name="connsiteX2-725" fmla="*/ 1904588 w 1942632"/>
              <a:gd name="connsiteY2-726" fmla="*/ 0 h 1283495"/>
              <a:gd name="connsiteX3-727" fmla="*/ 1942632 w 1942632"/>
              <a:gd name="connsiteY3-728" fmla="*/ 38107 h 1283495"/>
              <a:gd name="connsiteX4-729" fmla="*/ 1942632 w 1942632"/>
              <a:gd name="connsiteY4-730" fmla="*/ 960540 h 1283495"/>
              <a:gd name="connsiteX5-731" fmla="*/ 1919081 w 1942632"/>
              <a:gd name="connsiteY5-732" fmla="*/ 995690 h 1283495"/>
              <a:gd name="connsiteX6-733" fmla="*/ 1877553 w 1942632"/>
              <a:gd name="connsiteY6-734" fmla="*/ 987434 h 1283495"/>
              <a:gd name="connsiteX7-735" fmla="*/ 1819771 w 1942632"/>
              <a:gd name="connsiteY7-736" fmla="*/ 929652 h 1283495"/>
              <a:gd name="connsiteX8-737" fmla="*/ 1765689 w 1942632"/>
              <a:gd name="connsiteY8-738" fmla="*/ 929787 h 1283495"/>
              <a:gd name="connsiteX9-739" fmla="*/ 1427581 w 1942632"/>
              <a:gd name="connsiteY9-740" fmla="*/ 1272148 h 1283495"/>
              <a:gd name="connsiteX10-741" fmla="*/ 1400455 w 1942632"/>
              <a:gd name="connsiteY10-742" fmla="*/ 1283495 h 1283495"/>
              <a:gd name="connsiteX11-743" fmla="*/ 36397 w 1942632"/>
              <a:gd name="connsiteY11-744" fmla="*/ 1283495 h 1283495"/>
              <a:gd name="connsiteX12-745" fmla="*/ 1385 w 1942632"/>
              <a:gd name="connsiteY12-746" fmla="*/ 1260348 h 1283495"/>
              <a:gd name="connsiteX13-747" fmla="*/ 8920 w 1942632"/>
              <a:gd name="connsiteY13-748" fmla="*/ 1219033 h 1283495"/>
              <a:gd name="connsiteX14-749" fmla="*/ 1010873 w 1942632"/>
              <a:gd name="connsiteY14-750" fmla="*/ 173517 h 1283495"/>
              <a:gd name="connsiteX15-751" fmla="*/ 1010331 w 1942632"/>
              <a:gd name="connsiteY15-752" fmla="*/ 120212 h 1283495"/>
              <a:gd name="connsiteX16-753" fmla="*/ 955227 w 1942632"/>
              <a:gd name="connsiteY16-754" fmla="*/ 65108 h 1283495"/>
              <a:gd name="connsiteX17-755" fmla="*/ 946969 w 1942632"/>
              <a:gd name="connsiteY17-756" fmla="*/ 23530 h 1283495"/>
              <a:gd name="connsiteX0-757" fmla="*/ 946345 w 1942008"/>
              <a:gd name="connsiteY0-758" fmla="*/ 23530 h 1283495"/>
              <a:gd name="connsiteX1-759" fmla="*/ 981549 w 1942008"/>
              <a:gd name="connsiteY1-760" fmla="*/ 0 h 1283495"/>
              <a:gd name="connsiteX2-761" fmla="*/ 1903964 w 1942008"/>
              <a:gd name="connsiteY2-762" fmla="*/ 0 h 1283495"/>
              <a:gd name="connsiteX3-763" fmla="*/ 1942008 w 1942008"/>
              <a:gd name="connsiteY3-764" fmla="*/ 38107 h 1283495"/>
              <a:gd name="connsiteX4-765" fmla="*/ 1942008 w 1942008"/>
              <a:gd name="connsiteY4-766" fmla="*/ 960540 h 1283495"/>
              <a:gd name="connsiteX5-767" fmla="*/ 1918457 w 1942008"/>
              <a:gd name="connsiteY5-768" fmla="*/ 995690 h 1283495"/>
              <a:gd name="connsiteX6-769" fmla="*/ 1876929 w 1942008"/>
              <a:gd name="connsiteY6-770" fmla="*/ 987434 h 1283495"/>
              <a:gd name="connsiteX7-771" fmla="*/ 1819147 w 1942008"/>
              <a:gd name="connsiteY7-772" fmla="*/ 929652 h 1283495"/>
              <a:gd name="connsiteX8-773" fmla="*/ 1765065 w 1942008"/>
              <a:gd name="connsiteY8-774" fmla="*/ 929787 h 1283495"/>
              <a:gd name="connsiteX9-775" fmla="*/ 1426957 w 1942008"/>
              <a:gd name="connsiteY9-776" fmla="*/ 1272148 h 1283495"/>
              <a:gd name="connsiteX10-777" fmla="*/ 1399831 w 1942008"/>
              <a:gd name="connsiteY10-778" fmla="*/ 1283495 h 1283495"/>
              <a:gd name="connsiteX11-779" fmla="*/ 35773 w 1942008"/>
              <a:gd name="connsiteY11-780" fmla="*/ 1283495 h 1283495"/>
              <a:gd name="connsiteX12-781" fmla="*/ 761 w 1942008"/>
              <a:gd name="connsiteY12-782" fmla="*/ 1260348 h 1283495"/>
              <a:gd name="connsiteX13-783" fmla="*/ 8296 w 1942008"/>
              <a:gd name="connsiteY13-784" fmla="*/ 1219033 h 1283495"/>
              <a:gd name="connsiteX14-785" fmla="*/ 1010249 w 1942008"/>
              <a:gd name="connsiteY14-786" fmla="*/ 173517 h 1283495"/>
              <a:gd name="connsiteX15-787" fmla="*/ 1009707 w 1942008"/>
              <a:gd name="connsiteY15-788" fmla="*/ 120212 h 1283495"/>
              <a:gd name="connsiteX16-789" fmla="*/ 954603 w 1942008"/>
              <a:gd name="connsiteY16-790" fmla="*/ 65108 h 1283495"/>
              <a:gd name="connsiteX17-791" fmla="*/ 946345 w 1942008"/>
              <a:gd name="connsiteY17-792" fmla="*/ 23530 h 1283495"/>
              <a:gd name="connsiteX0-793" fmla="*/ 945771 w 1941434"/>
              <a:gd name="connsiteY0-794" fmla="*/ 23530 h 1283495"/>
              <a:gd name="connsiteX1-795" fmla="*/ 980975 w 1941434"/>
              <a:gd name="connsiteY1-796" fmla="*/ 0 h 1283495"/>
              <a:gd name="connsiteX2-797" fmla="*/ 1903390 w 1941434"/>
              <a:gd name="connsiteY2-798" fmla="*/ 0 h 1283495"/>
              <a:gd name="connsiteX3-799" fmla="*/ 1941434 w 1941434"/>
              <a:gd name="connsiteY3-800" fmla="*/ 38107 h 1283495"/>
              <a:gd name="connsiteX4-801" fmla="*/ 1941434 w 1941434"/>
              <a:gd name="connsiteY4-802" fmla="*/ 960540 h 1283495"/>
              <a:gd name="connsiteX5-803" fmla="*/ 1917883 w 1941434"/>
              <a:gd name="connsiteY5-804" fmla="*/ 995690 h 1283495"/>
              <a:gd name="connsiteX6-805" fmla="*/ 1876355 w 1941434"/>
              <a:gd name="connsiteY6-806" fmla="*/ 987434 h 1283495"/>
              <a:gd name="connsiteX7-807" fmla="*/ 1818573 w 1941434"/>
              <a:gd name="connsiteY7-808" fmla="*/ 929652 h 1283495"/>
              <a:gd name="connsiteX8-809" fmla="*/ 1764491 w 1941434"/>
              <a:gd name="connsiteY8-810" fmla="*/ 929787 h 1283495"/>
              <a:gd name="connsiteX9-811" fmla="*/ 1426383 w 1941434"/>
              <a:gd name="connsiteY9-812" fmla="*/ 1272148 h 1283495"/>
              <a:gd name="connsiteX10-813" fmla="*/ 1399257 w 1941434"/>
              <a:gd name="connsiteY10-814" fmla="*/ 1283495 h 1283495"/>
              <a:gd name="connsiteX11-815" fmla="*/ 35199 w 1941434"/>
              <a:gd name="connsiteY11-816" fmla="*/ 1283495 h 1283495"/>
              <a:gd name="connsiteX12-817" fmla="*/ 187 w 1941434"/>
              <a:gd name="connsiteY12-818" fmla="*/ 1260348 h 1283495"/>
              <a:gd name="connsiteX13-819" fmla="*/ 7722 w 1941434"/>
              <a:gd name="connsiteY13-820" fmla="*/ 1219033 h 1283495"/>
              <a:gd name="connsiteX14-821" fmla="*/ 1009675 w 1941434"/>
              <a:gd name="connsiteY14-822" fmla="*/ 173517 h 1283495"/>
              <a:gd name="connsiteX15-823" fmla="*/ 1009133 w 1941434"/>
              <a:gd name="connsiteY15-824" fmla="*/ 120212 h 1283495"/>
              <a:gd name="connsiteX16-825" fmla="*/ 954029 w 1941434"/>
              <a:gd name="connsiteY16-826" fmla="*/ 65108 h 1283495"/>
              <a:gd name="connsiteX17-827" fmla="*/ 945771 w 1941434"/>
              <a:gd name="connsiteY17-828" fmla="*/ 23530 h 1283495"/>
              <a:gd name="connsiteX0-829" fmla="*/ 946469 w 1942132"/>
              <a:gd name="connsiteY0-830" fmla="*/ 23530 h 1283495"/>
              <a:gd name="connsiteX1-831" fmla="*/ 981673 w 1942132"/>
              <a:gd name="connsiteY1-832" fmla="*/ 0 h 1283495"/>
              <a:gd name="connsiteX2-833" fmla="*/ 1904088 w 1942132"/>
              <a:gd name="connsiteY2-834" fmla="*/ 0 h 1283495"/>
              <a:gd name="connsiteX3-835" fmla="*/ 1942132 w 1942132"/>
              <a:gd name="connsiteY3-836" fmla="*/ 38107 h 1283495"/>
              <a:gd name="connsiteX4-837" fmla="*/ 1942132 w 1942132"/>
              <a:gd name="connsiteY4-838" fmla="*/ 960540 h 1283495"/>
              <a:gd name="connsiteX5-839" fmla="*/ 1918581 w 1942132"/>
              <a:gd name="connsiteY5-840" fmla="*/ 995690 h 1283495"/>
              <a:gd name="connsiteX6-841" fmla="*/ 1877053 w 1942132"/>
              <a:gd name="connsiteY6-842" fmla="*/ 987434 h 1283495"/>
              <a:gd name="connsiteX7-843" fmla="*/ 1819271 w 1942132"/>
              <a:gd name="connsiteY7-844" fmla="*/ 929652 h 1283495"/>
              <a:gd name="connsiteX8-845" fmla="*/ 1765189 w 1942132"/>
              <a:gd name="connsiteY8-846" fmla="*/ 929787 h 1283495"/>
              <a:gd name="connsiteX9-847" fmla="*/ 1427081 w 1942132"/>
              <a:gd name="connsiteY9-848" fmla="*/ 1272148 h 1283495"/>
              <a:gd name="connsiteX10-849" fmla="*/ 1399955 w 1942132"/>
              <a:gd name="connsiteY10-850" fmla="*/ 1283495 h 1283495"/>
              <a:gd name="connsiteX11-851" fmla="*/ 35897 w 1942132"/>
              <a:gd name="connsiteY11-852" fmla="*/ 1283495 h 1283495"/>
              <a:gd name="connsiteX12-853" fmla="*/ 885 w 1942132"/>
              <a:gd name="connsiteY12-854" fmla="*/ 1260348 h 1283495"/>
              <a:gd name="connsiteX13-855" fmla="*/ 8420 w 1942132"/>
              <a:gd name="connsiteY13-856" fmla="*/ 1219033 h 1283495"/>
              <a:gd name="connsiteX14-857" fmla="*/ 1010373 w 1942132"/>
              <a:gd name="connsiteY14-858" fmla="*/ 173517 h 1283495"/>
              <a:gd name="connsiteX15-859" fmla="*/ 1009831 w 1942132"/>
              <a:gd name="connsiteY15-860" fmla="*/ 120212 h 1283495"/>
              <a:gd name="connsiteX16-861" fmla="*/ 954727 w 1942132"/>
              <a:gd name="connsiteY16-862" fmla="*/ 65108 h 1283495"/>
              <a:gd name="connsiteX17-863" fmla="*/ 946469 w 1942132"/>
              <a:gd name="connsiteY17-864" fmla="*/ 23530 h 1283495"/>
              <a:gd name="connsiteX0-865" fmla="*/ 948287 w 1943950"/>
              <a:gd name="connsiteY0-866" fmla="*/ 23530 h 1283495"/>
              <a:gd name="connsiteX1-867" fmla="*/ 983491 w 1943950"/>
              <a:gd name="connsiteY1-868" fmla="*/ 0 h 1283495"/>
              <a:gd name="connsiteX2-869" fmla="*/ 1905906 w 1943950"/>
              <a:gd name="connsiteY2-870" fmla="*/ 0 h 1283495"/>
              <a:gd name="connsiteX3-871" fmla="*/ 1943950 w 1943950"/>
              <a:gd name="connsiteY3-872" fmla="*/ 38107 h 1283495"/>
              <a:gd name="connsiteX4-873" fmla="*/ 1943950 w 1943950"/>
              <a:gd name="connsiteY4-874" fmla="*/ 960540 h 1283495"/>
              <a:gd name="connsiteX5-875" fmla="*/ 1920399 w 1943950"/>
              <a:gd name="connsiteY5-876" fmla="*/ 995690 h 1283495"/>
              <a:gd name="connsiteX6-877" fmla="*/ 1878871 w 1943950"/>
              <a:gd name="connsiteY6-878" fmla="*/ 987434 h 1283495"/>
              <a:gd name="connsiteX7-879" fmla="*/ 1821089 w 1943950"/>
              <a:gd name="connsiteY7-880" fmla="*/ 929652 h 1283495"/>
              <a:gd name="connsiteX8-881" fmla="*/ 1767007 w 1943950"/>
              <a:gd name="connsiteY8-882" fmla="*/ 929787 h 1283495"/>
              <a:gd name="connsiteX9-883" fmla="*/ 1428899 w 1943950"/>
              <a:gd name="connsiteY9-884" fmla="*/ 1272148 h 1283495"/>
              <a:gd name="connsiteX10-885" fmla="*/ 1401773 w 1943950"/>
              <a:gd name="connsiteY10-886" fmla="*/ 1283495 h 1283495"/>
              <a:gd name="connsiteX11-887" fmla="*/ 37715 w 1943950"/>
              <a:gd name="connsiteY11-888" fmla="*/ 1283495 h 1283495"/>
              <a:gd name="connsiteX12-889" fmla="*/ 2703 w 1943950"/>
              <a:gd name="connsiteY12-890" fmla="*/ 1260348 h 1283495"/>
              <a:gd name="connsiteX13-891" fmla="*/ 10238 w 1943950"/>
              <a:gd name="connsiteY13-892" fmla="*/ 1219033 h 1283495"/>
              <a:gd name="connsiteX14-893" fmla="*/ 1012191 w 1943950"/>
              <a:gd name="connsiteY14-894" fmla="*/ 173517 h 1283495"/>
              <a:gd name="connsiteX15-895" fmla="*/ 1011649 w 1943950"/>
              <a:gd name="connsiteY15-896" fmla="*/ 120212 h 1283495"/>
              <a:gd name="connsiteX16-897" fmla="*/ 956545 w 1943950"/>
              <a:gd name="connsiteY16-898" fmla="*/ 65108 h 1283495"/>
              <a:gd name="connsiteX17-899" fmla="*/ 948287 w 1943950"/>
              <a:gd name="connsiteY17-900" fmla="*/ 23530 h 1283495"/>
              <a:gd name="connsiteX0-901" fmla="*/ 948287 w 1943950"/>
              <a:gd name="connsiteY0-902" fmla="*/ 23530 h 1283495"/>
              <a:gd name="connsiteX1-903" fmla="*/ 983491 w 1943950"/>
              <a:gd name="connsiteY1-904" fmla="*/ 0 h 1283495"/>
              <a:gd name="connsiteX2-905" fmla="*/ 1905906 w 1943950"/>
              <a:gd name="connsiteY2-906" fmla="*/ 0 h 1283495"/>
              <a:gd name="connsiteX3-907" fmla="*/ 1943950 w 1943950"/>
              <a:gd name="connsiteY3-908" fmla="*/ 38107 h 1283495"/>
              <a:gd name="connsiteX4-909" fmla="*/ 1943950 w 1943950"/>
              <a:gd name="connsiteY4-910" fmla="*/ 960540 h 1283495"/>
              <a:gd name="connsiteX5-911" fmla="*/ 1920399 w 1943950"/>
              <a:gd name="connsiteY5-912" fmla="*/ 995690 h 1283495"/>
              <a:gd name="connsiteX6-913" fmla="*/ 1878871 w 1943950"/>
              <a:gd name="connsiteY6-914" fmla="*/ 987434 h 1283495"/>
              <a:gd name="connsiteX7-915" fmla="*/ 1821089 w 1943950"/>
              <a:gd name="connsiteY7-916" fmla="*/ 929652 h 1283495"/>
              <a:gd name="connsiteX8-917" fmla="*/ 1767007 w 1943950"/>
              <a:gd name="connsiteY8-918" fmla="*/ 929787 h 1283495"/>
              <a:gd name="connsiteX9-919" fmla="*/ 1428899 w 1943950"/>
              <a:gd name="connsiteY9-920" fmla="*/ 1272148 h 1283495"/>
              <a:gd name="connsiteX10-921" fmla="*/ 1401773 w 1943950"/>
              <a:gd name="connsiteY10-922" fmla="*/ 1283495 h 1283495"/>
              <a:gd name="connsiteX11-923" fmla="*/ 37715 w 1943950"/>
              <a:gd name="connsiteY11-924" fmla="*/ 1283495 h 1283495"/>
              <a:gd name="connsiteX12-925" fmla="*/ 2703 w 1943950"/>
              <a:gd name="connsiteY12-926" fmla="*/ 1260348 h 1283495"/>
              <a:gd name="connsiteX13-927" fmla="*/ 10238 w 1943950"/>
              <a:gd name="connsiteY13-928" fmla="*/ 1219033 h 1283495"/>
              <a:gd name="connsiteX14-929" fmla="*/ 1012191 w 1943950"/>
              <a:gd name="connsiteY14-930" fmla="*/ 173517 h 1283495"/>
              <a:gd name="connsiteX15-931" fmla="*/ 1011649 w 1943950"/>
              <a:gd name="connsiteY15-932" fmla="*/ 120212 h 1283495"/>
              <a:gd name="connsiteX16-933" fmla="*/ 956545 w 1943950"/>
              <a:gd name="connsiteY16-934" fmla="*/ 65108 h 1283495"/>
              <a:gd name="connsiteX17-935" fmla="*/ 948287 w 1943950"/>
              <a:gd name="connsiteY17-936" fmla="*/ 23530 h 1283495"/>
              <a:gd name="connsiteX0-937" fmla="*/ 948287 w 1943950"/>
              <a:gd name="connsiteY0-938" fmla="*/ 23530 h 1283495"/>
              <a:gd name="connsiteX1-939" fmla="*/ 983491 w 1943950"/>
              <a:gd name="connsiteY1-940" fmla="*/ 0 h 1283495"/>
              <a:gd name="connsiteX2-941" fmla="*/ 1905906 w 1943950"/>
              <a:gd name="connsiteY2-942" fmla="*/ 0 h 1283495"/>
              <a:gd name="connsiteX3-943" fmla="*/ 1943950 w 1943950"/>
              <a:gd name="connsiteY3-944" fmla="*/ 38107 h 1283495"/>
              <a:gd name="connsiteX4-945" fmla="*/ 1943950 w 1943950"/>
              <a:gd name="connsiteY4-946" fmla="*/ 960540 h 1283495"/>
              <a:gd name="connsiteX5-947" fmla="*/ 1920399 w 1943950"/>
              <a:gd name="connsiteY5-948" fmla="*/ 995690 h 1283495"/>
              <a:gd name="connsiteX6-949" fmla="*/ 1878871 w 1943950"/>
              <a:gd name="connsiteY6-950" fmla="*/ 987434 h 1283495"/>
              <a:gd name="connsiteX7-951" fmla="*/ 1821089 w 1943950"/>
              <a:gd name="connsiteY7-952" fmla="*/ 929652 h 1283495"/>
              <a:gd name="connsiteX8-953" fmla="*/ 1767007 w 1943950"/>
              <a:gd name="connsiteY8-954" fmla="*/ 929787 h 1283495"/>
              <a:gd name="connsiteX9-955" fmla="*/ 1428899 w 1943950"/>
              <a:gd name="connsiteY9-956" fmla="*/ 1272148 h 1283495"/>
              <a:gd name="connsiteX10-957" fmla="*/ 1401773 w 1943950"/>
              <a:gd name="connsiteY10-958" fmla="*/ 1283495 h 1283495"/>
              <a:gd name="connsiteX11-959" fmla="*/ 37715 w 1943950"/>
              <a:gd name="connsiteY11-960" fmla="*/ 1283495 h 1283495"/>
              <a:gd name="connsiteX12-961" fmla="*/ 2703 w 1943950"/>
              <a:gd name="connsiteY12-962" fmla="*/ 1260348 h 1283495"/>
              <a:gd name="connsiteX13-963" fmla="*/ 10238 w 1943950"/>
              <a:gd name="connsiteY13-964" fmla="*/ 1219033 h 1283495"/>
              <a:gd name="connsiteX14-965" fmla="*/ 1012191 w 1943950"/>
              <a:gd name="connsiteY14-966" fmla="*/ 173517 h 1283495"/>
              <a:gd name="connsiteX15-967" fmla="*/ 1011649 w 1943950"/>
              <a:gd name="connsiteY15-968" fmla="*/ 120212 h 1283495"/>
              <a:gd name="connsiteX16-969" fmla="*/ 956545 w 1943950"/>
              <a:gd name="connsiteY16-970" fmla="*/ 65108 h 1283495"/>
              <a:gd name="connsiteX17-971" fmla="*/ 948287 w 1943950"/>
              <a:gd name="connsiteY17-972" fmla="*/ 23530 h 1283495"/>
              <a:gd name="connsiteX0-973" fmla="*/ 948287 w 1943950"/>
              <a:gd name="connsiteY0-974" fmla="*/ 23530 h 1283495"/>
              <a:gd name="connsiteX1-975" fmla="*/ 983491 w 1943950"/>
              <a:gd name="connsiteY1-976" fmla="*/ 0 h 1283495"/>
              <a:gd name="connsiteX2-977" fmla="*/ 1905906 w 1943950"/>
              <a:gd name="connsiteY2-978" fmla="*/ 0 h 1283495"/>
              <a:gd name="connsiteX3-979" fmla="*/ 1943950 w 1943950"/>
              <a:gd name="connsiteY3-980" fmla="*/ 38107 h 1283495"/>
              <a:gd name="connsiteX4-981" fmla="*/ 1943950 w 1943950"/>
              <a:gd name="connsiteY4-982" fmla="*/ 960540 h 1283495"/>
              <a:gd name="connsiteX5-983" fmla="*/ 1920399 w 1943950"/>
              <a:gd name="connsiteY5-984" fmla="*/ 995690 h 1283495"/>
              <a:gd name="connsiteX6-985" fmla="*/ 1878871 w 1943950"/>
              <a:gd name="connsiteY6-986" fmla="*/ 987434 h 1283495"/>
              <a:gd name="connsiteX7-987" fmla="*/ 1821089 w 1943950"/>
              <a:gd name="connsiteY7-988" fmla="*/ 929652 h 1283495"/>
              <a:gd name="connsiteX8-989" fmla="*/ 1767007 w 1943950"/>
              <a:gd name="connsiteY8-990" fmla="*/ 929787 h 1283495"/>
              <a:gd name="connsiteX9-991" fmla="*/ 1428899 w 1943950"/>
              <a:gd name="connsiteY9-992" fmla="*/ 1272148 h 1283495"/>
              <a:gd name="connsiteX10-993" fmla="*/ 1401773 w 1943950"/>
              <a:gd name="connsiteY10-994" fmla="*/ 1283495 h 1283495"/>
              <a:gd name="connsiteX11-995" fmla="*/ 37715 w 1943950"/>
              <a:gd name="connsiteY11-996" fmla="*/ 1283495 h 1283495"/>
              <a:gd name="connsiteX12-997" fmla="*/ 2703 w 1943950"/>
              <a:gd name="connsiteY12-998" fmla="*/ 1260348 h 1283495"/>
              <a:gd name="connsiteX13-999" fmla="*/ 10238 w 1943950"/>
              <a:gd name="connsiteY13-1000" fmla="*/ 1219033 h 1283495"/>
              <a:gd name="connsiteX14-1001" fmla="*/ 1012191 w 1943950"/>
              <a:gd name="connsiteY14-1002" fmla="*/ 173517 h 1283495"/>
              <a:gd name="connsiteX15-1003" fmla="*/ 1011649 w 1943950"/>
              <a:gd name="connsiteY15-1004" fmla="*/ 120212 h 1283495"/>
              <a:gd name="connsiteX16-1005" fmla="*/ 956545 w 1943950"/>
              <a:gd name="connsiteY16-1006" fmla="*/ 65108 h 1283495"/>
              <a:gd name="connsiteX17-1007" fmla="*/ 948287 w 1943950"/>
              <a:gd name="connsiteY17-1008" fmla="*/ 23530 h 1283495"/>
              <a:gd name="connsiteX0-1009" fmla="*/ 948287 w 1943950"/>
              <a:gd name="connsiteY0-1010" fmla="*/ 23530 h 1283495"/>
              <a:gd name="connsiteX1-1011" fmla="*/ 983491 w 1943950"/>
              <a:gd name="connsiteY1-1012" fmla="*/ 0 h 1283495"/>
              <a:gd name="connsiteX2-1013" fmla="*/ 1905906 w 1943950"/>
              <a:gd name="connsiteY2-1014" fmla="*/ 0 h 1283495"/>
              <a:gd name="connsiteX3-1015" fmla="*/ 1943950 w 1943950"/>
              <a:gd name="connsiteY3-1016" fmla="*/ 38107 h 1283495"/>
              <a:gd name="connsiteX4-1017" fmla="*/ 1943950 w 1943950"/>
              <a:gd name="connsiteY4-1018" fmla="*/ 960540 h 1283495"/>
              <a:gd name="connsiteX5-1019" fmla="*/ 1920399 w 1943950"/>
              <a:gd name="connsiteY5-1020" fmla="*/ 995690 h 1283495"/>
              <a:gd name="connsiteX6-1021" fmla="*/ 1878871 w 1943950"/>
              <a:gd name="connsiteY6-1022" fmla="*/ 987434 h 1283495"/>
              <a:gd name="connsiteX7-1023" fmla="*/ 1821089 w 1943950"/>
              <a:gd name="connsiteY7-1024" fmla="*/ 929652 h 1283495"/>
              <a:gd name="connsiteX8-1025" fmla="*/ 1767007 w 1943950"/>
              <a:gd name="connsiteY8-1026" fmla="*/ 929787 h 1283495"/>
              <a:gd name="connsiteX9-1027" fmla="*/ 1428899 w 1943950"/>
              <a:gd name="connsiteY9-1028" fmla="*/ 1272148 h 1283495"/>
              <a:gd name="connsiteX10-1029" fmla="*/ 1401773 w 1943950"/>
              <a:gd name="connsiteY10-1030" fmla="*/ 1283495 h 1283495"/>
              <a:gd name="connsiteX11-1031" fmla="*/ 37715 w 1943950"/>
              <a:gd name="connsiteY11-1032" fmla="*/ 1283495 h 1283495"/>
              <a:gd name="connsiteX12-1033" fmla="*/ 2703 w 1943950"/>
              <a:gd name="connsiteY12-1034" fmla="*/ 1260348 h 1283495"/>
              <a:gd name="connsiteX13-1035" fmla="*/ 10238 w 1943950"/>
              <a:gd name="connsiteY13-1036" fmla="*/ 1219033 h 1283495"/>
              <a:gd name="connsiteX14-1037" fmla="*/ 1012191 w 1943950"/>
              <a:gd name="connsiteY14-1038" fmla="*/ 173517 h 1283495"/>
              <a:gd name="connsiteX15-1039" fmla="*/ 1011649 w 1943950"/>
              <a:gd name="connsiteY15-1040" fmla="*/ 120212 h 1283495"/>
              <a:gd name="connsiteX16-1041" fmla="*/ 956545 w 1943950"/>
              <a:gd name="connsiteY16-1042" fmla="*/ 65108 h 1283495"/>
              <a:gd name="connsiteX17-1043" fmla="*/ 948287 w 1943950"/>
              <a:gd name="connsiteY17-1044" fmla="*/ 23530 h 1283495"/>
              <a:gd name="connsiteX0-1045" fmla="*/ 948287 w 1943950"/>
              <a:gd name="connsiteY0-1046" fmla="*/ 23530 h 1283495"/>
              <a:gd name="connsiteX1-1047" fmla="*/ 983491 w 1943950"/>
              <a:gd name="connsiteY1-1048" fmla="*/ 0 h 1283495"/>
              <a:gd name="connsiteX2-1049" fmla="*/ 1905906 w 1943950"/>
              <a:gd name="connsiteY2-1050" fmla="*/ 0 h 1283495"/>
              <a:gd name="connsiteX3-1051" fmla="*/ 1943950 w 1943950"/>
              <a:gd name="connsiteY3-1052" fmla="*/ 38107 h 1283495"/>
              <a:gd name="connsiteX4-1053" fmla="*/ 1943950 w 1943950"/>
              <a:gd name="connsiteY4-1054" fmla="*/ 960540 h 1283495"/>
              <a:gd name="connsiteX5-1055" fmla="*/ 1920399 w 1943950"/>
              <a:gd name="connsiteY5-1056" fmla="*/ 995690 h 1283495"/>
              <a:gd name="connsiteX6-1057" fmla="*/ 1878871 w 1943950"/>
              <a:gd name="connsiteY6-1058" fmla="*/ 987434 h 1283495"/>
              <a:gd name="connsiteX7-1059" fmla="*/ 1821089 w 1943950"/>
              <a:gd name="connsiteY7-1060" fmla="*/ 929652 h 1283495"/>
              <a:gd name="connsiteX8-1061" fmla="*/ 1767007 w 1943950"/>
              <a:gd name="connsiteY8-1062" fmla="*/ 929787 h 1283495"/>
              <a:gd name="connsiteX9-1063" fmla="*/ 1428899 w 1943950"/>
              <a:gd name="connsiteY9-1064" fmla="*/ 1272148 h 1283495"/>
              <a:gd name="connsiteX10-1065" fmla="*/ 1401773 w 1943950"/>
              <a:gd name="connsiteY10-1066" fmla="*/ 1283495 h 1283495"/>
              <a:gd name="connsiteX11-1067" fmla="*/ 37715 w 1943950"/>
              <a:gd name="connsiteY11-1068" fmla="*/ 1283495 h 1283495"/>
              <a:gd name="connsiteX12-1069" fmla="*/ 2703 w 1943950"/>
              <a:gd name="connsiteY12-1070" fmla="*/ 1260348 h 1283495"/>
              <a:gd name="connsiteX13-1071" fmla="*/ 10238 w 1943950"/>
              <a:gd name="connsiteY13-1072" fmla="*/ 1219033 h 1283495"/>
              <a:gd name="connsiteX14-1073" fmla="*/ 1012191 w 1943950"/>
              <a:gd name="connsiteY14-1074" fmla="*/ 173517 h 1283495"/>
              <a:gd name="connsiteX15-1075" fmla="*/ 1011649 w 1943950"/>
              <a:gd name="connsiteY15-1076" fmla="*/ 120212 h 1283495"/>
              <a:gd name="connsiteX16-1077" fmla="*/ 956545 w 1943950"/>
              <a:gd name="connsiteY16-1078" fmla="*/ 65108 h 1283495"/>
              <a:gd name="connsiteX17-1079" fmla="*/ 948287 w 1943950"/>
              <a:gd name="connsiteY17-1080" fmla="*/ 23530 h 1283495"/>
              <a:gd name="connsiteX0-1081" fmla="*/ 948287 w 1943950"/>
              <a:gd name="connsiteY0-1082" fmla="*/ 23530 h 1283495"/>
              <a:gd name="connsiteX1-1083" fmla="*/ 983491 w 1943950"/>
              <a:gd name="connsiteY1-1084" fmla="*/ 0 h 1283495"/>
              <a:gd name="connsiteX2-1085" fmla="*/ 1905906 w 1943950"/>
              <a:gd name="connsiteY2-1086" fmla="*/ 0 h 1283495"/>
              <a:gd name="connsiteX3-1087" fmla="*/ 1943950 w 1943950"/>
              <a:gd name="connsiteY3-1088" fmla="*/ 38107 h 1283495"/>
              <a:gd name="connsiteX4-1089" fmla="*/ 1943950 w 1943950"/>
              <a:gd name="connsiteY4-1090" fmla="*/ 960540 h 1283495"/>
              <a:gd name="connsiteX5-1091" fmla="*/ 1920399 w 1943950"/>
              <a:gd name="connsiteY5-1092" fmla="*/ 995690 h 1283495"/>
              <a:gd name="connsiteX6-1093" fmla="*/ 1878871 w 1943950"/>
              <a:gd name="connsiteY6-1094" fmla="*/ 987434 h 1283495"/>
              <a:gd name="connsiteX7-1095" fmla="*/ 1821089 w 1943950"/>
              <a:gd name="connsiteY7-1096" fmla="*/ 929652 h 1283495"/>
              <a:gd name="connsiteX8-1097" fmla="*/ 1767007 w 1943950"/>
              <a:gd name="connsiteY8-1098" fmla="*/ 929787 h 1283495"/>
              <a:gd name="connsiteX9-1099" fmla="*/ 1428899 w 1943950"/>
              <a:gd name="connsiteY9-1100" fmla="*/ 1272148 h 1283495"/>
              <a:gd name="connsiteX10-1101" fmla="*/ 1401773 w 1943950"/>
              <a:gd name="connsiteY10-1102" fmla="*/ 1283495 h 1283495"/>
              <a:gd name="connsiteX11-1103" fmla="*/ 37715 w 1943950"/>
              <a:gd name="connsiteY11-1104" fmla="*/ 1283495 h 1283495"/>
              <a:gd name="connsiteX12-1105" fmla="*/ 2703 w 1943950"/>
              <a:gd name="connsiteY12-1106" fmla="*/ 1260348 h 1283495"/>
              <a:gd name="connsiteX13-1107" fmla="*/ 10238 w 1943950"/>
              <a:gd name="connsiteY13-1108" fmla="*/ 1219033 h 1283495"/>
              <a:gd name="connsiteX14-1109" fmla="*/ 1012191 w 1943950"/>
              <a:gd name="connsiteY14-1110" fmla="*/ 173517 h 1283495"/>
              <a:gd name="connsiteX15-1111" fmla="*/ 1011649 w 1943950"/>
              <a:gd name="connsiteY15-1112" fmla="*/ 120212 h 1283495"/>
              <a:gd name="connsiteX16-1113" fmla="*/ 956545 w 1943950"/>
              <a:gd name="connsiteY16-1114" fmla="*/ 65108 h 1283495"/>
              <a:gd name="connsiteX17-1115" fmla="*/ 948287 w 1943950"/>
              <a:gd name="connsiteY17-1116" fmla="*/ 23530 h 1283495"/>
              <a:gd name="connsiteX0-1117" fmla="*/ 948287 w 1943950"/>
              <a:gd name="connsiteY0-1118" fmla="*/ 23530 h 1283495"/>
              <a:gd name="connsiteX1-1119" fmla="*/ 983491 w 1943950"/>
              <a:gd name="connsiteY1-1120" fmla="*/ 0 h 1283495"/>
              <a:gd name="connsiteX2-1121" fmla="*/ 1905906 w 1943950"/>
              <a:gd name="connsiteY2-1122" fmla="*/ 0 h 1283495"/>
              <a:gd name="connsiteX3-1123" fmla="*/ 1943950 w 1943950"/>
              <a:gd name="connsiteY3-1124" fmla="*/ 38107 h 1283495"/>
              <a:gd name="connsiteX4-1125" fmla="*/ 1943950 w 1943950"/>
              <a:gd name="connsiteY4-1126" fmla="*/ 960540 h 1283495"/>
              <a:gd name="connsiteX5-1127" fmla="*/ 1920399 w 1943950"/>
              <a:gd name="connsiteY5-1128" fmla="*/ 995690 h 1283495"/>
              <a:gd name="connsiteX6-1129" fmla="*/ 1878871 w 1943950"/>
              <a:gd name="connsiteY6-1130" fmla="*/ 987434 h 1283495"/>
              <a:gd name="connsiteX7-1131" fmla="*/ 1821089 w 1943950"/>
              <a:gd name="connsiteY7-1132" fmla="*/ 929652 h 1283495"/>
              <a:gd name="connsiteX8-1133" fmla="*/ 1767007 w 1943950"/>
              <a:gd name="connsiteY8-1134" fmla="*/ 929787 h 1283495"/>
              <a:gd name="connsiteX9-1135" fmla="*/ 1428899 w 1943950"/>
              <a:gd name="connsiteY9-1136" fmla="*/ 1272148 h 1283495"/>
              <a:gd name="connsiteX10-1137" fmla="*/ 1401773 w 1943950"/>
              <a:gd name="connsiteY10-1138" fmla="*/ 1283495 h 1283495"/>
              <a:gd name="connsiteX11-1139" fmla="*/ 37715 w 1943950"/>
              <a:gd name="connsiteY11-1140" fmla="*/ 1283495 h 1283495"/>
              <a:gd name="connsiteX12-1141" fmla="*/ 2703 w 1943950"/>
              <a:gd name="connsiteY12-1142" fmla="*/ 1260348 h 1283495"/>
              <a:gd name="connsiteX13-1143" fmla="*/ 10238 w 1943950"/>
              <a:gd name="connsiteY13-1144" fmla="*/ 1219033 h 1283495"/>
              <a:gd name="connsiteX14-1145" fmla="*/ 1012191 w 1943950"/>
              <a:gd name="connsiteY14-1146" fmla="*/ 173517 h 1283495"/>
              <a:gd name="connsiteX15-1147" fmla="*/ 1011649 w 1943950"/>
              <a:gd name="connsiteY15-1148" fmla="*/ 120212 h 1283495"/>
              <a:gd name="connsiteX16-1149" fmla="*/ 956545 w 1943950"/>
              <a:gd name="connsiteY16-1150" fmla="*/ 65108 h 1283495"/>
              <a:gd name="connsiteX17-1151" fmla="*/ 948287 w 1943950"/>
              <a:gd name="connsiteY17-1152" fmla="*/ 23530 h 128349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943950" h="1283495">
                <a:moveTo>
                  <a:pt x="948287" y="23530"/>
                </a:moveTo>
                <a:cubicBezTo>
                  <a:pt x="953755" y="10319"/>
                  <a:pt x="969194" y="1"/>
                  <a:pt x="983491" y="0"/>
                </a:cubicBezTo>
                <a:cubicBezTo>
                  <a:pt x="997788" y="1"/>
                  <a:pt x="1883585" y="1"/>
                  <a:pt x="1905906" y="0"/>
                </a:cubicBezTo>
                <a:cubicBezTo>
                  <a:pt x="1928228" y="1"/>
                  <a:pt x="1943950" y="15786"/>
                  <a:pt x="1943950" y="38107"/>
                </a:cubicBezTo>
                <a:cubicBezTo>
                  <a:pt x="1943950" y="60429"/>
                  <a:pt x="1943950" y="946245"/>
                  <a:pt x="1943950" y="960540"/>
                </a:cubicBezTo>
                <a:cubicBezTo>
                  <a:pt x="1943950" y="974838"/>
                  <a:pt x="1933606" y="990217"/>
                  <a:pt x="1920399" y="995690"/>
                </a:cubicBezTo>
                <a:cubicBezTo>
                  <a:pt x="1907192" y="1001165"/>
                  <a:pt x="1888980" y="997544"/>
                  <a:pt x="1878871" y="987434"/>
                </a:cubicBezTo>
                <a:cubicBezTo>
                  <a:pt x="1868762" y="977325"/>
                  <a:pt x="1836949" y="945513"/>
                  <a:pt x="1821089" y="929652"/>
                </a:cubicBezTo>
                <a:cubicBezTo>
                  <a:pt x="1805230" y="913793"/>
                  <a:pt x="1782767" y="913830"/>
                  <a:pt x="1767007" y="929787"/>
                </a:cubicBezTo>
                <a:cubicBezTo>
                  <a:pt x="1751246" y="945747"/>
                  <a:pt x="1436154" y="1264803"/>
                  <a:pt x="1428899" y="1272148"/>
                </a:cubicBezTo>
                <a:cubicBezTo>
                  <a:pt x="1421644" y="1279495"/>
                  <a:pt x="1412098" y="1283496"/>
                  <a:pt x="1401773" y="1283495"/>
                </a:cubicBezTo>
                <a:cubicBezTo>
                  <a:pt x="1391448" y="1283496"/>
                  <a:pt x="51905" y="1283496"/>
                  <a:pt x="37715" y="1283495"/>
                </a:cubicBezTo>
                <a:cubicBezTo>
                  <a:pt x="23524" y="1283496"/>
                  <a:pt x="8273" y="1273401"/>
                  <a:pt x="2703" y="1260348"/>
                </a:cubicBezTo>
                <a:cubicBezTo>
                  <a:pt x="-2866" y="1247297"/>
                  <a:pt x="420" y="1229279"/>
                  <a:pt x="10238" y="1219033"/>
                </a:cubicBezTo>
                <a:cubicBezTo>
                  <a:pt x="20057" y="1208788"/>
                  <a:pt x="997013" y="189355"/>
                  <a:pt x="1012191" y="173517"/>
                </a:cubicBezTo>
                <a:cubicBezTo>
                  <a:pt x="1027369" y="157680"/>
                  <a:pt x="1027160" y="135724"/>
                  <a:pt x="1011649" y="120212"/>
                </a:cubicBezTo>
                <a:cubicBezTo>
                  <a:pt x="996137" y="104701"/>
                  <a:pt x="966655" y="75219"/>
                  <a:pt x="956545" y="65108"/>
                </a:cubicBezTo>
                <a:cubicBezTo>
                  <a:pt x="946436" y="55000"/>
                  <a:pt x="942820" y="36740"/>
                  <a:pt x="948287" y="23530"/>
                </a:cubicBezTo>
                <a:close/>
              </a:path>
            </a:pathLst>
          </a:custGeom>
          <a:gradFill>
            <a:gsLst>
              <a:gs pos="100000">
                <a:schemeClr val="accent1">
                  <a:lumMod val="60000"/>
                  <a:lumOff val="40000"/>
                  <a:alpha val="100000"/>
                </a:schemeClr>
              </a:gs>
              <a:gs pos="0">
                <a:schemeClr val="accent1">
                  <a:alpha val="100000"/>
                </a:schemeClr>
              </a:gs>
            </a:gsLst>
            <a:lin ang="18900000" scaled="0"/>
          </a:gradFill>
          <a:ln>
            <a:noFill/>
          </a:ln>
          <a:effectLst>
            <a:outerShdw blurRad="635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5908" tIns="30504" rIns="121484" bIns="30504"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ct val="0"/>
              </a:spcBef>
              <a:spcAft>
                <a:spcPct val="0"/>
              </a:spcAft>
            </a:pPr>
            <a:r>
              <a:rPr lang="en-US" altLang="zh-CN" sz="1600" b="1">
                <a:solidFill>
                  <a:schemeClr val="lt1"/>
                </a:solidFill>
                <a:latin typeface="微软雅黑" panose="020B0503020204020204" charset="-122"/>
                <a:ea typeface="微软雅黑" panose="020B0503020204020204" charset="-122"/>
                <a:cs typeface="+mn-ea"/>
                <a:sym typeface="+mn-ea"/>
              </a:rPr>
              <a:t>05</a:t>
            </a:r>
          </a:p>
        </p:txBody>
      </p:sp>
      <p:sp>
        <p:nvSpPr>
          <p:cNvPr id="24" name="椭圆 23"/>
          <p:cNvSpPr/>
          <p:nvPr>
            <p:custDataLst>
              <p:tags r:id="rId23"/>
            </p:custDataLst>
          </p:nvPr>
        </p:nvSpPr>
        <p:spPr>
          <a:xfrm>
            <a:off x="10490200" y="3938270"/>
            <a:ext cx="156210" cy="165100"/>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47500" lnSpcReduction="20000"/>
          </a:bodyPr>
          <a:lstStyle/>
          <a:p>
            <a:pPr algn="ctr"/>
            <a:endParaRPr lang="zh-CN" altLang="en-US" sz="500">
              <a:solidFill>
                <a:schemeClr val="lt1"/>
              </a:solidFill>
              <a:latin typeface="微软雅黑" panose="020B0503020204020204" charset="-122"/>
              <a:ea typeface="微软雅黑" panose="020B0503020204020204" charset="-122"/>
            </a:endParaRPr>
          </a:p>
        </p:txBody>
      </p:sp>
      <p:sp>
        <p:nvSpPr>
          <p:cNvPr id="73" name="椭圆 72"/>
          <p:cNvSpPr/>
          <p:nvPr>
            <p:custDataLst>
              <p:tags r:id="rId24"/>
            </p:custDataLst>
          </p:nvPr>
        </p:nvSpPr>
        <p:spPr>
          <a:xfrm rot="5400000">
            <a:off x="10537825" y="3991610"/>
            <a:ext cx="60325" cy="57150"/>
          </a:xfrm>
          <a:prstGeom prst="ellipse">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sz="500">
              <a:solidFill>
                <a:schemeClr val="lt1"/>
              </a:solidFill>
              <a:latin typeface="微软雅黑" panose="020B0503020204020204" charset="-122"/>
              <a:ea typeface="微软雅黑" panose="020B0503020204020204" charset="-122"/>
            </a:endParaRPr>
          </a:p>
        </p:txBody>
      </p:sp>
      <p:cxnSp>
        <p:nvCxnSpPr>
          <p:cNvPr id="74" name="直接连接符 73"/>
          <p:cNvCxnSpPr/>
          <p:nvPr>
            <p:custDataLst>
              <p:tags r:id="rId25"/>
            </p:custDataLst>
          </p:nvPr>
        </p:nvCxnSpPr>
        <p:spPr>
          <a:xfrm>
            <a:off x="10568305" y="4043045"/>
            <a:ext cx="5715" cy="703580"/>
          </a:xfrm>
          <a:prstGeom prst="line">
            <a:avLst/>
          </a:prstGeom>
          <a:ln w="3175">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76" name="矩形 75"/>
          <p:cNvSpPr/>
          <p:nvPr>
            <p:custDataLst>
              <p:tags r:id="rId26"/>
            </p:custDataLst>
          </p:nvPr>
        </p:nvSpPr>
        <p:spPr>
          <a:xfrm>
            <a:off x="9032875" y="3931920"/>
            <a:ext cx="1423035" cy="606425"/>
          </a:xfrm>
          <a:prstGeom prst="rect">
            <a:avLst/>
          </a:prstGeom>
          <a:noFill/>
        </p:spPr>
        <p:txBody>
          <a:bodyPr wrap="square" lIns="0" tIns="0" rIns="0" bIns="0" rtlCol="0" anchor="t" anchorCtr="0">
            <a:noAutofit/>
          </a:bodyPr>
          <a:lstStyle/>
          <a:p>
            <a:pPr lvl="0" algn="r">
              <a:lnSpc>
                <a:spcPct val="130000"/>
              </a:lnSpc>
              <a:buClrTx/>
              <a:buSzTx/>
              <a:buFontTx/>
            </a:pPr>
            <a:r>
              <a:rPr lang="zh-CN" altLang="en-US"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图像画质增强</a:t>
            </a:r>
          </a:p>
          <a:p>
            <a:pPr lvl="0" algn="r">
              <a:lnSpc>
                <a:spcPct val="130000"/>
              </a:lnSpc>
              <a:buClrTx/>
              <a:buSzTx/>
              <a:buFontTx/>
            </a:pPr>
            <a:r>
              <a:rPr lang="zh-CN" altLang="en-US" sz="12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sym typeface="+mn-ea"/>
              </a:rPr>
              <a:t>锐度、对比度、色彩饱和度...</a:t>
            </a:r>
          </a:p>
        </p:txBody>
      </p:sp>
      <p:pic>
        <p:nvPicPr>
          <p:cNvPr id="27" name="图片 26" descr="WPS图片-抠图"/>
          <p:cNvPicPr>
            <a:picLocks noChangeAspect="1"/>
          </p:cNvPicPr>
          <p:nvPr/>
        </p:nvPicPr>
        <p:blipFill>
          <a:blip r:embed="rId36"/>
          <a:srcRect t="27632" b="31053"/>
          <a:stretch>
            <a:fillRect/>
          </a:stretch>
        </p:blipFill>
        <p:spPr>
          <a:xfrm>
            <a:off x="4658995" y="5138420"/>
            <a:ext cx="2684145" cy="1243330"/>
          </a:xfrm>
          <a:prstGeom prst="rect">
            <a:avLst/>
          </a:prstGeom>
        </p:spPr>
      </p:pic>
      <p:sp>
        <p:nvSpPr>
          <p:cNvPr id="29" name="右箭头 28"/>
          <p:cNvSpPr/>
          <p:nvPr/>
        </p:nvSpPr>
        <p:spPr>
          <a:xfrm rot="5400000">
            <a:off x="1942465" y="3496945"/>
            <a:ext cx="150495" cy="17907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latin typeface="微软雅黑" panose="020B0503020204020204" charset="-122"/>
              <a:ea typeface="微软雅黑" panose="020B0503020204020204" charset="-122"/>
            </a:endParaRPr>
          </a:p>
        </p:txBody>
      </p:sp>
      <p:sp>
        <p:nvSpPr>
          <p:cNvPr id="30" name="右箭头 29"/>
          <p:cNvSpPr/>
          <p:nvPr/>
        </p:nvSpPr>
        <p:spPr>
          <a:xfrm rot="16200000">
            <a:off x="6715125" y="3559175"/>
            <a:ext cx="150495" cy="179070"/>
          </a:xfrm>
          <a:prstGeom prst="right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latin typeface="微软雅黑" panose="020B0503020204020204" charset="-122"/>
              <a:ea typeface="微软雅黑" panose="020B0503020204020204" charset="-122"/>
            </a:endParaRPr>
          </a:p>
        </p:txBody>
      </p:sp>
      <p:sp>
        <p:nvSpPr>
          <p:cNvPr id="36" name="文本框 35"/>
          <p:cNvSpPr txBox="1"/>
          <p:nvPr/>
        </p:nvSpPr>
        <p:spPr>
          <a:xfrm>
            <a:off x="6243320" y="1948180"/>
            <a:ext cx="1071880" cy="337185"/>
          </a:xfrm>
          <a:prstGeom prst="rect">
            <a:avLst/>
          </a:prstGeom>
          <a:noFill/>
        </p:spPr>
        <p:txBody>
          <a:bodyPr wrap="square" rtlCol="0" anchor="t">
            <a:spAutoFit/>
            <a:scene3d>
              <a:camera prst="orthographicFront"/>
              <a:lightRig rig="threePt" dir="t"/>
            </a:scene3d>
          </a:bodyPr>
          <a:lstStyle/>
          <a:p>
            <a:pPr algn="ctr"/>
            <a:r>
              <a:rPr lang="zh-CN" altLang="en-US" sz="1600" b="1" dirty="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charset="-122"/>
                <a:ea typeface="微软雅黑" panose="020B0503020204020204" charset="-122"/>
                <a:cs typeface="Arial" panose="020B0604020202020204" pitchFamily="34" charset="0"/>
                <a:sym typeface="+mn-ea"/>
              </a:rPr>
              <a:t>实时</a:t>
            </a:r>
          </a:p>
        </p:txBody>
      </p:sp>
      <p:sp>
        <p:nvSpPr>
          <p:cNvPr id="56" name="文本框 55"/>
          <p:cNvSpPr txBox="1"/>
          <p:nvPr/>
        </p:nvSpPr>
        <p:spPr>
          <a:xfrm>
            <a:off x="1865029" y="1825742"/>
            <a:ext cx="372703" cy="948415"/>
          </a:xfrm>
          <a:prstGeom prst="rect">
            <a:avLst/>
          </a:prstGeom>
          <a:noFill/>
        </p:spPr>
        <p:txBody>
          <a:bodyPr wrap="square" rtlCol="0">
            <a:noAutofit/>
          </a:bodyPr>
          <a:lstStyle/>
          <a:p>
            <a:r>
              <a:rPr lang="zh-CN" altLang="en-US" sz="900">
                <a:latin typeface="微软雅黑" panose="020B0503020204020204" charset="-122"/>
                <a:ea typeface="微软雅黑" panose="020B0503020204020204" charset="-122"/>
              </a:rPr>
              <a:t>文件离线处理</a:t>
            </a:r>
          </a:p>
        </p:txBody>
      </p:sp>
      <p:sp>
        <p:nvSpPr>
          <p:cNvPr id="60" name="右箭头 59"/>
          <p:cNvSpPr/>
          <p:nvPr/>
        </p:nvSpPr>
        <p:spPr>
          <a:xfrm rot="5400000">
            <a:off x="1754595" y="2212649"/>
            <a:ext cx="839452" cy="178930"/>
          </a:xfrm>
          <a:prstGeom prst="rightArrow">
            <a:avLst/>
          </a:prstGeom>
          <a:gradFill>
            <a:gsLst>
              <a:gs pos="100000">
                <a:schemeClr val="accent1">
                  <a:lumMod val="60000"/>
                  <a:lumOff val="40000"/>
                </a:schemeClr>
              </a:gs>
              <a:gs pos="0">
                <a:schemeClr val="accent1"/>
              </a:gs>
            </a:gsLst>
            <a:lin ang="189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latin typeface="微软雅黑" panose="020B0503020204020204" charset="-122"/>
              <a:ea typeface="微软雅黑" panose="020B0503020204020204" charset="-122"/>
            </a:endParaRPr>
          </a:p>
        </p:txBody>
      </p:sp>
      <p:sp>
        <p:nvSpPr>
          <p:cNvPr id="65" name="文本框 64"/>
          <p:cNvSpPr txBox="1"/>
          <p:nvPr/>
        </p:nvSpPr>
        <p:spPr>
          <a:xfrm>
            <a:off x="2629569" y="1838442"/>
            <a:ext cx="372703" cy="948415"/>
          </a:xfrm>
          <a:prstGeom prst="rect">
            <a:avLst/>
          </a:prstGeom>
          <a:noFill/>
        </p:spPr>
        <p:txBody>
          <a:bodyPr wrap="square" rtlCol="0">
            <a:noAutofit/>
          </a:bodyPr>
          <a:lstStyle/>
          <a:p>
            <a:r>
              <a:rPr lang="zh-CN" altLang="en-US" sz="900">
                <a:latin typeface="微软雅黑" panose="020B0503020204020204" charset="-122"/>
                <a:ea typeface="微软雅黑" panose="020B0503020204020204" charset="-122"/>
              </a:rPr>
              <a:t>实时信号处理</a:t>
            </a:r>
          </a:p>
        </p:txBody>
      </p:sp>
      <p:sp>
        <p:nvSpPr>
          <p:cNvPr id="75" name="右箭头 74"/>
          <p:cNvSpPr/>
          <p:nvPr/>
        </p:nvSpPr>
        <p:spPr>
          <a:xfrm rot="5400000">
            <a:off x="2531835" y="2212649"/>
            <a:ext cx="839452" cy="178930"/>
          </a:xfrm>
          <a:prstGeom prst="rightArrow">
            <a:avLst/>
          </a:prstGeom>
          <a:gradFill>
            <a:gsLst>
              <a:gs pos="100000">
                <a:schemeClr val="accent1">
                  <a:lumMod val="60000"/>
                  <a:lumOff val="40000"/>
                </a:schemeClr>
              </a:gs>
              <a:gs pos="0">
                <a:schemeClr val="accent1"/>
              </a:gs>
            </a:gsLst>
            <a:lin ang="189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0">
              <a:latin typeface="微软雅黑" panose="020B0503020204020204" charset="-122"/>
              <a:ea typeface="微软雅黑" panose="020B0503020204020204" charset="-122"/>
            </a:endParaRPr>
          </a:p>
        </p:txBody>
      </p:sp>
      <p:pic>
        <p:nvPicPr>
          <p:cNvPr id="77" name="图片 76" descr="监控摄像头"/>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303655" y="1347470"/>
            <a:ext cx="362585" cy="362585"/>
          </a:xfrm>
          <a:prstGeom prst="rect">
            <a:avLst/>
          </a:prstGeom>
        </p:spPr>
      </p:pic>
      <p:pic>
        <p:nvPicPr>
          <p:cNvPr id="78" name="图片 77" descr="视频文件"/>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996440" y="1347470"/>
            <a:ext cx="335280" cy="335280"/>
          </a:xfrm>
          <a:prstGeom prst="rect">
            <a:avLst/>
          </a:prstGeom>
        </p:spPr>
      </p:pic>
      <p:pic>
        <p:nvPicPr>
          <p:cNvPr id="79" name="图片 78" descr="显示器"/>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753995" y="1347470"/>
            <a:ext cx="375285" cy="375285"/>
          </a:xfrm>
          <a:prstGeom prst="rect">
            <a:avLst/>
          </a:prstGeom>
        </p:spPr>
      </p:pic>
      <p:pic>
        <p:nvPicPr>
          <p:cNvPr id="3" name="图片 2"/>
          <p:cNvPicPr>
            <a:picLocks noChangeAspect="1"/>
          </p:cNvPicPr>
          <p:nvPr/>
        </p:nvPicPr>
        <p:blipFill>
          <a:blip r:embed="rId43"/>
          <a:stretch>
            <a:fillRect/>
          </a:stretch>
        </p:blipFill>
        <p:spPr>
          <a:xfrm>
            <a:off x="9801860" y="995680"/>
            <a:ext cx="1478915" cy="232283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descr="5fe880ad65a286"/>
          <p:cNvPicPr>
            <a:picLocks noChangeAspect="1"/>
          </p:cNvPicPr>
          <p:nvPr/>
        </p:nvPicPr>
        <p:blipFill>
          <a:blip r:embed="rId3"/>
          <a:srcRect l="5365" r="5157"/>
          <a:stretch>
            <a:fillRect/>
          </a:stretch>
        </p:blipFill>
        <p:spPr>
          <a:xfrm>
            <a:off x="-71120" y="0"/>
            <a:ext cx="12263120" cy="6858635"/>
          </a:xfrm>
          <a:prstGeom prst="rect">
            <a:avLst/>
          </a:prstGeom>
        </p:spPr>
      </p:pic>
      <p:sp>
        <p:nvSpPr>
          <p:cNvPr id="3" name="图形"/>
          <p:cNvSpPr/>
          <p:nvPr/>
        </p:nvSpPr>
        <p:spPr>
          <a:xfrm>
            <a:off x="-71120" y="0"/>
            <a:ext cx="12263755" cy="6859270"/>
          </a:xfrm>
          <a:prstGeom prst="rect">
            <a:avLst/>
          </a:prstGeom>
          <a:gradFill>
            <a:gsLst>
              <a:gs pos="85000">
                <a:srgbClr val="071849">
                  <a:alpha val="0"/>
                </a:srgbClr>
              </a:gs>
              <a:gs pos="0">
                <a:srgbClr val="0D3DAB"/>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字魂58号-创中黑" panose="00000500000000000000" charset="-122"/>
            </a:endParaRPr>
          </a:p>
        </p:txBody>
      </p:sp>
      <p:sp>
        <p:nvSpPr>
          <p:cNvPr id="10" name="图形" descr="7b0a20202020227461726765744d6f64756c65223a20226b6f6e6c696e65666f6e7473220a7d0a"/>
          <p:cNvSpPr txBox="1"/>
          <p:nvPr/>
        </p:nvSpPr>
        <p:spPr>
          <a:xfrm>
            <a:off x="1397635" y="4697095"/>
            <a:ext cx="9364345" cy="5835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3200"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sym typeface="思源黑体 CN Medium" panose="020B0600000000000000" pitchFamily="34" charset="-122"/>
              </a:rPr>
              <a:t>感谢聆听</a:t>
            </a:r>
          </a:p>
        </p:txBody>
      </p:sp>
      <p:grpSp>
        <p:nvGrpSpPr>
          <p:cNvPr id="69" name="图形"/>
          <p:cNvGrpSpPr/>
          <p:nvPr/>
        </p:nvGrpSpPr>
        <p:grpSpPr>
          <a:xfrm>
            <a:off x="11372850" y="6026785"/>
            <a:ext cx="753745" cy="539750"/>
            <a:chOff x="9685868" y="541867"/>
            <a:chExt cx="834000" cy="596938"/>
          </a:xfrm>
          <a:solidFill>
            <a:schemeClr val="bg1"/>
          </a:solidFill>
        </p:grpSpPr>
        <p:sp>
          <p:nvSpPr>
            <p:cNvPr id="76" name="图形"/>
            <p:cNvSpPr/>
            <p:nvPr/>
          </p:nvSpPr>
          <p:spPr>
            <a:xfrm>
              <a:off x="96858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77" name="图形"/>
            <p:cNvSpPr/>
            <p:nvPr/>
          </p:nvSpPr>
          <p:spPr>
            <a:xfrm>
              <a:off x="98382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79" name="图形"/>
            <p:cNvSpPr/>
            <p:nvPr/>
          </p:nvSpPr>
          <p:spPr>
            <a:xfrm>
              <a:off x="99906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80" name="图形"/>
            <p:cNvSpPr/>
            <p:nvPr/>
          </p:nvSpPr>
          <p:spPr>
            <a:xfrm>
              <a:off x="101430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81" name="图形"/>
            <p:cNvSpPr/>
            <p:nvPr/>
          </p:nvSpPr>
          <p:spPr>
            <a:xfrm>
              <a:off x="102954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87" name="图形"/>
            <p:cNvSpPr/>
            <p:nvPr/>
          </p:nvSpPr>
          <p:spPr>
            <a:xfrm>
              <a:off x="10447868" y="541867"/>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88" name="图形"/>
            <p:cNvSpPr/>
            <p:nvPr/>
          </p:nvSpPr>
          <p:spPr>
            <a:xfrm>
              <a:off x="96858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89" name="图形"/>
            <p:cNvSpPr/>
            <p:nvPr/>
          </p:nvSpPr>
          <p:spPr>
            <a:xfrm>
              <a:off x="98382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90" name="图形"/>
            <p:cNvSpPr/>
            <p:nvPr/>
          </p:nvSpPr>
          <p:spPr>
            <a:xfrm>
              <a:off x="99906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91" name="图形"/>
            <p:cNvSpPr/>
            <p:nvPr/>
          </p:nvSpPr>
          <p:spPr>
            <a:xfrm>
              <a:off x="101430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92" name="图形"/>
            <p:cNvSpPr/>
            <p:nvPr/>
          </p:nvSpPr>
          <p:spPr>
            <a:xfrm>
              <a:off x="102954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93" name="图形"/>
            <p:cNvSpPr/>
            <p:nvPr/>
          </p:nvSpPr>
          <p:spPr>
            <a:xfrm>
              <a:off x="10447868" y="716846"/>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94" name="图形"/>
            <p:cNvSpPr/>
            <p:nvPr/>
          </p:nvSpPr>
          <p:spPr>
            <a:xfrm>
              <a:off x="96858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95" name="图形"/>
            <p:cNvSpPr/>
            <p:nvPr/>
          </p:nvSpPr>
          <p:spPr>
            <a:xfrm>
              <a:off x="98382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96" name="图形"/>
            <p:cNvSpPr/>
            <p:nvPr/>
          </p:nvSpPr>
          <p:spPr>
            <a:xfrm>
              <a:off x="99906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97" name="图形"/>
            <p:cNvSpPr/>
            <p:nvPr/>
          </p:nvSpPr>
          <p:spPr>
            <a:xfrm>
              <a:off x="101430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98" name="图形"/>
            <p:cNvSpPr/>
            <p:nvPr/>
          </p:nvSpPr>
          <p:spPr>
            <a:xfrm>
              <a:off x="102954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99" name="图形"/>
            <p:cNvSpPr/>
            <p:nvPr/>
          </p:nvSpPr>
          <p:spPr>
            <a:xfrm>
              <a:off x="10447868" y="89182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00" name="图形"/>
            <p:cNvSpPr/>
            <p:nvPr/>
          </p:nvSpPr>
          <p:spPr>
            <a:xfrm>
              <a:off x="96858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01" name="图形"/>
            <p:cNvSpPr/>
            <p:nvPr/>
          </p:nvSpPr>
          <p:spPr>
            <a:xfrm>
              <a:off x="98382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02" name="图形"/>
            <p:cNvSpPr/>
            <p:nvPr/>
          </p:nvSpPr>
          <p:spPr>
            <a:xfrm>
              <a:off x="99906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03" name="图形"/>
            <p:cNvSpPr/>
            <p:nvPr/>
          </p:nvSpPr>
          <p:spPr>
            <a:xfrm>
              <a:off x="101430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04" name="图形"/>
            <p:cNvSpPr/>
            <p:nvPr/>
          </p:nvSpPr>
          <p:spPr>
            <a:xfrm>
              <a:off x="102954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sp>
          <p:nvSpPr>
            <p:cNvPr id="105" name="图形"/>
            <p:cNvSpPr/>
            <p:nvPr/>
          </p:nvSpPr>
          <p:spPr>
            <a:xfrm>
              <a:off x="10447868" y="1066805"/>
              <a:ext cx="72000" cy="72000"/>
            </a:xfrm>
            <a:prstGeom prst="ellipse">
              <a:avLst/>
            </a:prstGeom>
            <a:grp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8号-创中黑" panose="00000500000000000000" charset="-122"/>
                <a:ea typeface="字魂58号-创中黑" panose="00000500000000000000" charset="-122"/>
                <a:cs typeface="字魂58号-创中黑" panose="00000500000000000000" charset="-122"/>
              </a:endParaRPr>
            </a:p>
          </p:txBody>
        </p:sp>
      </p:grpSp>
      <p:sp>
        <p:nvSpPr>
          <p:cNvPr id="18" name="文本框 17"/>
          <p:cNvSpPr txBox="1"/>
          <p:nvPr/>
        </p:nvSpPr>
        <p:spPr>
          <a:xfrm>
            <a:off x="4093178" y="5294623"/>
            <a:ext cx="3929380" cy="1245235"/>
          </a:xfrm>
          <a:prstGeom prst="rect">
            <a:avLst/>
          </a:prstGeom>
          <a:noFill/>
        </p:spPr>
        <p:txBody>
          <a:bodyPr wrap="none" rtlCol="0">
            <a:spAutoFit/>
          </a:bodyPr>
          <a:lstStyle/>
          <a:p>
            <a:pPr algn="ctr">
              <a:lnSpc>
                <a:spcPct val="150000"/>
              </a:lnSpc>
              <a:spcBef>
                <a:spcPts val="0"/>
              </a:spcBef>
              <a:spcAft>
                <a:spcPts val="0"/>
              </a:spcAft>
            </a:pPr>
            <a:r>
              <a:rPr sz="1000" spc="0" baseline="0">
                <a:solidFill>
                  <a:schemeClr val="bg1"/>
                </a:solidFill>
                <a:latin typeface="思源黑体 CN Medium" panose="020B0600000000000000" pitchFamily="34" charset="-122"/>
                <a:ea typeface="思源黑体 CN Medium" panose="020B0600000000000000" pitchFamily="34" charset="-122"/>
                <a:cs typeface="思源黑体 CN Medium" panose="020B0600000000000000" pitchFamily="34" charset="-122"/>
                <a:sym typeface="Arial" panose="020B0604020202020204" pitchFamily="34" charset="0"/>
                <a:rtl val="0"/>
              </a:rPr>
              <a:t>华郅（北京）技术有限公司</a:t>
            </a:r>
            <a:endParaRPr sz="1000" spc="0" baseline="0">
              <a:solidFill>
                <a:schemeClr val="bg1"/>
              </a:solidFill>
              <a:latin typeface="思源黑体 CN ExtraLight" panose="020B0200000000000000" charset="-122"/>
              <a:ea typeface="思源黑体 CN ExtraLight" panose="020B0200000000000000" charset="-122"/>
              <a:cs typeface="思源黑体 CN ExtraLight" panose="020B0200000000000000" charset="-122"/>
              <a:sym typeface="Arial" panose="020B0604020202020204" pitchFamily="34" charset="0"/>
              <a:rtl val="0"/>
            </a:endParaRPr>
          </a:p>
          <a:p>
            <a:pPr algn="ctr">
              <a:lnSpc>
                <a:spcPct val="150000"/>
              </a:lnSpc>
              <a:spcBef>
                <a:spcPts val="0"/>
              </a:spcBef>
              <a:spcAft>
                <a:spcPts val="0"/>
              </a:spcAft>
            </a:pPr>
            <a:r>
              <a:rPr sz="1000" spc="0" baseline="0">
                <a:solidFill>
                  <a:schemeClr val="bg1"/>
                </a:solidFill>
                <a:latin typeface="思源黑体 CN ExtraLight" panose="020B0200000000000000" charset="-122"/>
                <a:ea typeface="思源黑体 CN ExtraLight" panose="020B0200000000000000" charset="-122"/>
                <a:cs typeface="思源黑体 CN ExtraLight" panose="020B0200000000000000" charset="-122"/>
                <a:sym typeface="Arial" panose="020B0604020202020204" pitchFamily="34" charset="0"/>
                <a:rtl val="0"/>
              </a:rPr>
              <a:t>智信底座构建者</a:t>
            </a:r>
          </a:p>
          <a:p>
            <a:pPr algn="ctr">
              <a:lnSpc>
                <a:spcPct val="150000"/>
              </a:lnSpc>
              <a:spcBef>
                <a:spcPts val="0"/>
              </a:spcBef>
              <a:spcAft>
                <a:spcPts val="0"/>
              </a:spcAft>
            </a:pPr>
            <a:r>
              <a:rPr sz="1000" spc="0" baseline="0">
                <a:solidFill>
                  <a:schemeClr val="bg1"/>
                </a:solidFill>
                <a:latin typeface="思源黑体 CN ExtraLight" panose="020B0200000000000000" charset="-122"/>
                <a:ea typeface="思源黑体 CN ExtraLight" panose="020B0200000000000000" charset="-122"/>
                <a:cs typeface="思源黑体 CN ExtraLight" panose="020B0200000000000000" charset="-122"/>
                <a:sym typeface="Arial" panose="020B0604020202020204" pitchFamily="34" charset="0"/>
                <a:rtl val="0"/>
              </a:rPr>
              <a:t>www.extretech.cn</a:t>
            </a:r>
          </a:p>
          <a:p>
            <a:pPr algn="ctr">
              <a:lnSpc>
                <a:spcPct val="150000"/>
              </a:lnSpc>
              <a:spcBef>
                <a:spcPts val="0"/>
              </a:spcBef>
              <a:spcAft>
                <a:spcPts val="0"/>
              </a:spcAft>
            </a:pPr>
            <a:r>
              <a:rPr sz="1000" spc="0" baseline="0">
                <a:solidFill>
                  <a:schemeClr val="bg1"/>
                </a:solidFill>
                <a:latin typeface="思源黑体 CN ExtraLight" panose="020B0200000000000000" charset="-122"/>
                <a:ea typeface="思源黑体 CN ExtraLight" panose="020B0200000000000000" charset="-122"/>
                <a:cs typeface="思源黑体 CN ExtraLight" panose="020B0200000000000000" charset="-122"/>
                <a:sym typeface="Arial" panose="020B0604020202020204" pitchFamily="34" charset="0"/>
                <a:rtl val="0"/>
              </a:rPr>
              <a:t>公司地址：北京市海淀区北三环西路99号西海国际中心3号楼1108室</a:t>
            </a:r>
            <a:endParaRPr lang="zh-CN" sz="1000" spc="0" baseline="0">
              <a:solidFill>
                <a:schemeClr val="bg1"/>
              </a:solidFill>
              <a:latin typeface="思源黑体 CN ExtraLight" panose="020B0200000000000000" charset="-122"/>
              <a:ea typeface="思源黑体 CN ExtraLight" panose="020B0200000000000000" charset="-122"/>
              <a:cs typeface="思源黑体 CN ExtraLight" panose="020B0200000000000000" charset="-122"/>
              <a:sym typeface="Arial" panose="020B0604020202020204" pitchFamily="34" charset="0"/>
              <a:rtl val="0"/>
            </a:endParaRPr>
          </a:p>
          <a:p>
            <a:pPr algn="ctr">
              <a:lnSpc>
                <a:spcPct val="150000"/>
              </a:lnSpc>
              <a:spcBef>
                <a:spcPts val="0"/>
              </a:spcBef>
              <a:spcAft>
                <a:spcPts val="0"/>
              </a:spcAft>
            </a:pPr>
            <a:r>
              <a:rPr lang="zh-CN" sz="1000" spc="0" baseline="0">
                <a:solidFill>
                  <a:schemeClr val="bg1"/>
                </a:solidFill>
                <a:latin typeface="思源黑体 CN ExtraLight" panose="020B0200000000000000" charset="-122"/>
                <a:ea typeface="思源黑体 CN ExtraLight" panose="020B0200000000000000" charset="-122"/>
                <a:cs typeface="思源黑体 CN ExtraLight" panose="020B0200000000000000" charset="-122"/>
                <a:sym typeface="Arial" panose="020B0604020202020204" pitchFamily="34" charset="0"/>
                <a:rtl val="0"/>
              </a:rPr>
              <a:t>邮箱：company@extretech.cn</a:t>
            </a:r>
          </a:p>
        </p:txBody>
      </p:sp>
      <p:grpSp>
        <p:nvGrpSpPr>
          <p:cNvPr id="7" name="组合 6"/>
          <p:cNvGrpSpPr/>
          <p:nvPr/>
        </p:nvGrpSpPr>
        <p:grpSpPr>
          <a:xfrm>
            <a:off x="1917968" y="644525"/>
            <a:ext cx="8519768" cy="3187065"/>
            <a:chOff x="3020" y="725"/>
            <a:chExt cx="14009" cy="5430"/>
          </a:xfrm>
        </p:grpSpPr>
        <p:sp>
          <p:nvSpPr>
            <p:cNvPr id="4" name="矩形 3"/>
            <p:cNvSpPr/>
            <p:nvPr/>
          </p:nvSpPr>
          <p:spPr>
            <a:xfrm>
              <a:off x="3020" y="725"/>
              <a:ext cx="14009" cy="5430"/>
            </a:xfrm>
            <a:prstGeom prst="rect">
              <a:avLst/>
            </a:prstGeom>
            <a:solidFill>
              <a:schemeClr val="bg1"/>
            </a:solidFill>
            <a:ln>
              <a:solidFill>
                <a:schemeClr val="bg1">
                  <a:lumMod val="8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84" name="图片 83"/>
            <p:cNvPicPr>
              <a:picLocks noChangeAspect="1"/>
            </p:cNvPicPr>
            <p:nvPr/>
          </p:nvPicPr>
          <p:blipFill>
            <a:blip r:embed="rId4"/>
            <a:stretch>
              <a:fillRect/>
            </a:stretch>
          </p:blipFill>
          <p:spPr>
            <a:xfrm>
              <a:off x="3139" y="832"/>
              <a:ext cx="13788" cy="5236"/>
            </a:xfrm>
            <a:prstGeom prst="rect">
              <a:avLst/>
            </a:prstGeom>
          </p:spPr>
        </p:pic>
      </p:grpSp>
      <p:sp>
        <p:nvSpPr>
          <p:cNvPr id="86" name="文本框 85"/>
          <p:cNvSpPr txBox="1"/>
          <p:nvPr/>
        </p:nvSpPr>
        <p:spPr>
          <a:xfrm>
            <a:off x="2766695" y="3968115"/>
            <a:ext cx="6639560" cy="596265"/>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3200" dirty="0">
                <a:solidFill>
                  <a:schemeClr val="bg1"/>
                </a:solidFill>
                <a:effectLst>
                  <a:outerShdw blurRad="38100" dist="38100" dir="2700000" algn="tl">
                    <a:srgbClr val="000000">
                      <a:alpha val="43137"/>
                    </a:srgbClr>
                  </a:outerShdw>
                </a:effectLst>
                <a:latin typeface="思源黑体 CN Medium" panose="020B0600000000000000" pitchFamily="34" charset="-122"/>
                <a:ea typeface="思源黑体 CN Medium" panose="020B0600000000000000" pitchFamily="34" charset="-122"/>
                <a:cs typeface="思源黑体 CN Medium" panose="020B0600000000000000" pitchFamily="34" charset="-122"/>
                <a:sym typeface="+mn-ea"/>
              </a:rPr>
              <a:t>有兴趣可以到华郅展区现场体验</a:t>
            </a:r>
          </a:p>
        </p:txBody>
      </p:sp>
      <p:sp>
        <p:nvSpPr>
          <p:cNvPr id="14" name="矩形 13"/>
          <p:cNvSpPr/>
          <p:nvPr/>
        </p:nvSpPr>
        <p:spPr>
          <a:xfrm>
            <a:off x="4600575" y="3460115"/>
            <a:ext cx="2924810" cy="394970"/>
          </a:xfrm>
          <a:prstGeom prst="rect">
            <a:avLst/>
          </a:prstGeom>
          <a:gradFill>
            <a:gsLst>
              <a:gs pos="0">
                <a:srgbClr val="5D87DB">
                  <a:alpha val="91000"/>
                </a:srgbClr>
              </a:gs>
              <a:gs pos="48000">
                <a:srgbClr val="5D87DB">
                  <a:alpha val="54000"/>
                </a:srgbClr>
              </a:gs>
              <a:gs pos="100000">
                <a:srgbClr val="5D87DB">
                  <a:alpha val="14000"/>
                </a:srgbClr>
              </a:gs>
            </a:gsLst>
            <a:lin ang="54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4665980" y="3466465"/>
            <a:ext cx="2793365" cy="346075"/>
          </a:xfrm>
          <a:prstGeom prst="rect">
            <a:avLst/>
          </a:prstGeom>
          <a:noFill/>
        </p:spPr>
        <p:txBody>
          <a:bodyPr wrap="square" rtlCol="0" anchor="t">
            <a:noAutofit/>
          </a:bodyPr>
          <a:lstStyle/>
          <a:p>
            <a:r>
              <a:rPr lang="zh-CN" altLang="en-US" sz="1400" b="1">
                <a:solidFill>
                  <a:schemeClr val="bg1"/>
                </a:solidFill>
                <a:effectLst>
                  <a:reflection blurRad="6350" stA="53000" endA="300" endPos="35500" dir="5400000" sy="-90000" algn="bl" rotWithShape="0"/>
                </a:effectLst>
                <a:latin typeface="微软雅黑" panose="020B0503020204020204" charset="-122"/>
                <a:ea typeface="微软雅黑" panose="020B0503020204020204" charset="-122"/>
                <a:sym typeface="+mn-ea"/>
              </a:rPr>
              <a:t>展区位置：</a:t>
            </a:r>
            <a:r>
              <a:rPr lang="en-US" altLang="zh-CN" sz="1400" b="1">
                <a:solidFill>
                  <a:schemeClr val="bg1"/>
                </a:solidFill>
                <a:effectLst>
                  <a:reflection blurRad="6350" stA="53000" endA="300" endPos="35500" dir="5400000" sy="-90000" algn="bl" rotWithShape="0"/>
                </a:effectLst>
                <a:latin typeface="微软雅黑" panose="020B0503020204020204" charset="-122"/>
                <a:ea typeface="微软雅黑" panose="020B0503020204020204" charset="-122"/>
                <a:sym typeface="+mn-ea"/>
              </a:rPr>
              <a:t>XXXXXXXXXXXX</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left)">
                                      <p:cBhvr>
                                        <p:cTn id="1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NiY2RmMjZiODhjM2ZlNGY1YTFiY2U1ZDYxZDY2YmIifQ=="/>
  <p:tag name="RESOURCE_RECORD_KEY" val="{&quot;10&quot;:[50030564,21596947,21569017,21565113,50043959],&quot;13&quot;:[20481688,4563113,4364978,4364957,20280323,4705195,19965474,4695728],&quot;65&quot;:[20233633],&quot;70&quot;:[3318441,3315268,3325372,3314185,3317104,3312483,3318451,3322427,3314492,3321834,3314960,3325322,3324709,3317090,3319074,3320069,3315276,3314374,3312594,3318627,3314360,3318495,3319442,3323864,3317060,3314193,3312431,3327748,3314370,3312162,3312153,3312646,3319572,3326396,3323399,3322027,3323823,3327015,3321971,3321782,3318629,3317102,3313601,3314273,3314314,3313558]}"/>
</p:tagLst>
</file>

<file path=ppt/tags/tag10.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ILL_TYPE" val="2"/>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131_3*l_h_i*1_1_2"/>
  <p:tag name="KSO_WM_TEMPLATE_CATEGORY" val="diagram"/>
  <p:tag name="KSO_WM_TEMPLATE_INDEX" val="2023313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5_3"/>
  <p:tag name="KSO_WM_TEMPLATE_CATEGORY" val="diagram"/>
  <p:tag name="KSO_WM_TEMPLATE_INDEX" val="20231078"/>
  <p:tag name="KSO_WM_UNIT_LAYERLEVEL" val="1_1_1"/>
  <p:tag name="KSO_WM_TAG_VERSION" val="3.0"/>
  <p:tag name="KSO_WM_DIAGRAM_GROUP_CODE" val="q1-1"/>
  <p:tag name="KSO_WM_UNIT_TYPE" val="q_h_i"/>
  <p:tag name="KSO_WM_UNIT_INDEX" val="1_5_3"/>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quot;colorType&quot;:1,&quot;foreColorIndex&quot;:9,&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9"/>
  <p:tag name="KSO_WM_DIAGRAM_USE_COLOR_VALUE" val="{&quot;color_scheme&quot;:1,&quot;color_type&quot;:1,&quot;theme_color_indexes&quot;:[5,5,5,5,5,5]}"/>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5_2"/>
  <p:tag name="KSO_WM_TEMPLATE_CATEGORY" val="diagram"/>
  <p:tag name="KSO_WM_TEMPLATE_INDEX" val="20231078"/>
  <p:tag name="KSO_WM_UNIT_LAYERLEVEL" val="1_1_1"/>
  <p:tag name="KSO_WM_TAG_VERSION" val="3.0"/>
  <p:tag name="KSO_WM_DIAGRAM_GROUP_CODE" val="q1-1"/>
  <p:tag name="KSO_WM_UNIT_TYPE" val="q_h_i"/>
  <p:tag name="KSO_WM_UNIT_INDEX" val="1_5_2"/>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quot;colorType&quot;:1,&quot;foreColorIndex&quot;:9,&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9"/>
  <p:tag name="KSO_WM_DIAGRAM_USE_COLOR_VALUE" val="{&quot;color_scheme&quot;:1,&quot;color_type&quot;:1,&quot;theme_color_indexes&quot;:[5,5,5,5,5,5]}"/>
</p:tagLst>
</file>

<file path=ppt/tags/tag10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3_1"/>
  <p:tag name="KSO_WM_UNIT_ID" val="diagram20231078_1*q_h_f*1_3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5,5,5,5,5,5]}"/>
</p:tagLst>
</file>

<file path=ppt/tags/tag10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3_1"/>
  <p:tag name="KSO_WM_UNIT_ID" val="diagram20231078_1*q_h_a*1_3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DIAGRAM_USE_COLOR_VALUE" val="{&quot;color_scheme&quot;:1,&quot;color_type&quot;:1,&quot;theme_color_indexes&quot;:[5,5,5,5,5,5]}"/>
</p:tagLst>
</file>

<file path=ppt/tags/tag10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4_1"/>
  <p:tag name="KSO_WM_UNIT_ID" val="diagram20231078_1*q_h_f*1_4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5,5,5,5,5,5]}"/>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4_1"/>
  <p:tag name="KSO_WM_UNIT_ID" val="diagram20231078_1*q_h_a*1_4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DIAGRAM_USE_COLOR_VALUE" val="{&quot;color_scheme&quot;:1,&quot;color_type&quot;:1,&quot;theme_color_indexes&quot;:[5,5,5,5,5,5]}"/>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4_2"/>
  <p:tag name="KSO_WM_TEMPLATE_CATEGORY" val="diagram"/>
  <p:tag name="KSO_WM_TEMPLATE_INDEX" val="20231078"/>
  <p:tag name="KSO_WM_UNIT_LAYERLEVEL" val="1_1_1"/>
  <p:tag name="KSO_WM_TAG_VERSION" val="3.0"/>
  <p:tag name="KSO_WM_DIAGRAM_GROUP_CODE" val="q1-1"/>
  <p:tag name="KSO_WM_UNIT_TYPE" val="q_h_i"/>
  <p:tag name="KSO_WM_UNIT_INDEX" val="1_4_2"/>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8"/>
  <p:tag name="KSO_WM_DIAGRAM_USE_COLOR_VALUE" val="{&quot;color_scheme&quot;:1,&quot;color_type&quot;:1,&quot;theme_color_indexes&quot;:[5,5,5,5,5,5]}"/>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3_1"/>
  <p:tag name="KSO_WM_TEMPLATE_CATEGORY" val="diagram"/>
  <p:tag name="KSO_WM_TEMPLATE_INDEX" val="20231078"/>
  <p:tag name="KSO_WM_UNIT_LAYERLEVEL" val="1_1_1"/>
  <p:tag name="KSO_WM_TAG_VERSION" val="3.0"/>
  <p:tag name="KSO_WM_DIAGRAM_GROUP_CODE" val="q1-1"/>
  <p:tag name="KSO_WM_UNIT_TYPE" val="q_h_i"/>
  <p:tag name="KSO_WM_UNIT_INDEX" val="1_3_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7"/>
  <p:tag name="KSO_WM_DIAGRAM_USE_COLOR_VALUE" val="{&quot;color_scheme&quot;:1,&quot;color_type&quot;:1,&quot;theme_color_indexes&quot;:[5,5,5,5,5,5]}"/>
</p:tagLst>
</file>

<file path=ppt/tags/tag10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2_1"/>
  <p:tag name="KSO_WM_UNIT_ID" val="diagram20231078_1*q_h_f*1_2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5,5,5,5,5,5]}"/>
</p:tagLst>
</file>

<file path=ppt/tags/tag1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2_1"/>
  <p:tag name="KSO_WM_UNIT_ID" val="diagram20231078_1*q_h_a*1_2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DIAGRAM_USE_COLOR_VALUE" val="{&quot;color_scheme&quot;:1,&quot;color_type&quot;:1,&quot;theme_color_indexes&quot;:[5,5,5,5,5,5]}"/>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131_3*l_h_a*1_1_1"/>
  <p:tag name="KSO_WM_TEMPLATE_CATEGORY" val="diagram"/>
  <p:tag name="KSO_WM_TEMPLATE_INDEX" val="202331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2_3"/>
  <p:tag name="KSO_WM_TEMPLATE_CATEGORY" val="diagram"/>
  <p:tag name="KSO_WM_TEMPLATE_INDEX" val="20231078"/>
  <p:tag name="KSO_WM_UNIT_LAYERLEVEL" val="1_1_1"/>
  <p:tag name="KSO_WM_TAG_VERSION" val="3.0"/>
  <p:tag name="KSO_WM_DIAGRAM_GROUP_CODE" val="q1-1"/>
  <p:tag name="KSO_WM_UNIT_TYPE" val="q_h_i"/>
  <p:tag name="KSO_WM_UNIT_INDEX" val="1_2_3"/>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6"/>
  <p:tag name="KSO_WM_DIAGRAM_USE_COLOR_VALUE" val="{&quot;color_scheme&quot;:1,&quot;color_type&quot;:1,&quot;theme_color_indexes&quot;:[5,5,5,5,5,5]}"/>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2_2"/>
  <p:tag name="KSO_WM_TEMPLATE_CATEGORY" val="diagram"/>
  <p:tag name="KSO_WM_TEMPLATE_INDEX" val="20231078"/>
  <p:tag name="KSO_WM_UNIT_LAYERLEVEL" val="1_1_1"/>
  <p:tag name="KSO_WM_TAG_VERSION" val="3.0"/>
  <p:tag name="KSO_WM_DIAGRAM_GROUP_CODE" val="q1-1"/>
  <p:tag name="KSO_WM_UNIT_TYPE" val="q_h_i"/>
  <p:tag name="KSO_WM_UNIT_INDEX" val="1_2_2"/>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6"/>
  <p:tag name="KSO_WM_DIAGRAM_USE_COLOR_VALUE" val="{&quot;color_scheme&quot;:1,&quot;color_type&quot;:1,&quot;theme_color_indexes&quot;:[5,5,5,5,5,5]}"/>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6_1"/>
  <p:tag name="KSO_WM_TEMPLATE_CATEGORY" val="diagram"/>
  <p:tag name="KSO_WM_TEMPLATE_INDEX" val="20231078"/>
  <p:tag name="KSO_WM_UNIT_LAYERLEVEL" val="1_1_1"/>
  <p:tag name="KSO_WM_TAG_VERSION" val="3.0"/>
  <p:tag name="KSO_WM_DIAGRAM_GROUP_CODE" val="q1-1"/>
  <p:tag name="KSO_WM_UNIT_TYPE" val="q_h_i"/>
  <p:tag name="KSO_WM_UNIT_INDEX" val="1_6_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4000000059604645,&quot;colorType&quot;:1,&quot;foreColorIndex&quot;:10,&quot;pos&quot;:1,&quot;transparency&quot;:0},{&quot;brightness&quot;:0,&quot;colorType&quot;:1,&quot;foreColorIndex&quot;:10,&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5,5,5,5,5]}"/>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1_1"/>
  <p:tag name="KSO_WM_TEMPLATE_CATEGORY" val="diagram"/>
  <p:tag name="KSO_WM_TEMPLATE_INDEX" val="20231078"/>
  <p:tag name="KSO_WM_UNIT_LAYERLEVEL" val="1_1_1"/>
  <p:tag name="KSO_WM_TAG_VERSION" val="3.0"/>
  <p:tag name="KSO_WM_DIAGRAM_GROUP_CODE" val="q1-1"/>
  <p:tag name="KSO_WM_UNIT_TYPE" val="q_h_i"/>
  <p:tag name="KSO_WM_UNIT_INDEX" val="1_1_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4000000059604645,&quot;colorType&quot;:1,&quot;foreColorIndex&quot;:5,&quot;pos&quot;:1,&quot;transparency&quot;:0},{&quot;brightness&quot;:0,&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5,5,5,5,5]}"/>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2_1"/>
  <p:tag name="KSO_WM_TEMPLATE_CATEGORY" val="diagram"/>
  <p:tag name="KSO_WM_TEMPLATE_INDEX" val="20231078"/>
  <p:tag name="KSO_WM_UNIT_LAYERLEVEL" val="1_1_1"/>
  <p:tag name="KSO_WM_TAG_VERSION" val="3.0"/>
  <p:tag name="KSO_WM_DIAGRAM_GROUP_CODE" val="q1-1"/>
  <p:tag name="KSO_WM_UNIT_TYPE" val="q_h_i"/>
  <p:tag name="KSO_WM_UNIT_INDEX" val="1_2_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4000000059604645,&quot;colorType&quot;:1,&quot;foreColorIndex&quot;:6,&quot;pos&quot;:1,&quot;transparency&quot;:0},{&quot;brightness&quot;:0,&quot;colorType&quot;:1,&quot;foreColorIndex&quot;:6,&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5,5,5,5,5]}"/>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3_3"/>
  <p:tag name="KSO_WM_TEMPLATE_CATEGORY" val="diagram"/>
  <p:tag name="KSO_WM_TEMPLATE_INDEX" val="20231078"/>
  <p:tag name="KSO_WM_UNIT_LAYERLEVEL" val="1_1_1"/>
  <p:tag name="KSO_WM_TAG_VERSION" val="3.0"/>
  <p:tag name="KSO_WM_DIAGRAM_GROUP_CODE" val="q1-1"/>
  <p:tag name="KSO_WM_UNIT_TYPE" val="q_h_i"/>
  <p:tag name="KSO_WM_UNIT_INDEX" val="1_3_3"/>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quot;colorType&quot;:1,&quot;foreColorIndex&quot;:7,&quot;pos&quot;:0,&quot;transparency&quot;:0},{&quot;brightness&quot;:0.4000000059604645,&quot;colorType&quot;:1,&quot;foreColorIndex&quot;:7,&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5,5,5,5,5]}"/>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4_1"/>
  <p:tag name="KSO_WM_TEMPLATE_CATEGORY" val="diagram"/>
  <p:tag name="KSO_WM_TEMPLATE_INDEX" val="20231078"/>
  <p:tag name="KSO_WM_UNIT_LAYERLEVEL" val="1_1_1"/>
  <p:tag name="KSO_WM_TAG_VERSION" val="3.0"/>
  <p:tag name="KSO_WM_DIAGRAM_GROUP_CODE" val="q1-1"/>
  <p:tag name="KSO_WM_UNIT_TYPE" val="q_h_i"/>
  <p:tag name="KSO_WM_UNIT_INDEX" val="1_4_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quot;colorType&quot;:1,&quot;foreColorIndex&quot;:8,&quot;pos&quot;:0,&quot;transparency&quot;:0},{&quot;brightness&quot;:0.4000000059604645,&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5,5,5,5,5]}"/>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5_1"/>
  <p:tag name="KSO_WM_TEMPLATE_CATEGORY" val="diagram"/>
  <p:tag name="KSO_WM_TEMPLATE_INDEX" val="20231078"/>
  <p:tag name="KSO_WM_UNIT_LAYERLEVEL" val="1_1_1"/>
  <p:tag name="KSO_WM_TAG_VERSION" val="3.0"/>
  <p:tag name="KSO_WM_DIAGRAM_GROUP_CODE" val="q1-1"/>
  <p:tag name="KSO_WM_UNIT_TYPE" val="q_h_i"/>
  <p:tag name="KSO_WM_UNIT_INDEX" val="1_5_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quot;colorType&quot;:1,&quot;foreColorIndex&quot;:9,&quot;pos&quot;:0,&quot;transparency&quot;:0},{&quot;brightness&quot;:0.4000000059604645,&quot;colorType&quot;:1,&quot;foreColorIndex&quot;:9,&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5,5,5,5,5]}"/>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3_2"/>
  <p:tag name="KSO_WM_TEMPLATE_CATEGORY" val="diagram"/>
  <p:tag name="KSO_WM_TEMPLATE_INDEX" val="20231078"/>
  <p:tag name="KSO_WM_UNIT_LAYERLEVEL" val="1_1_1"/>
  <p:tag name="KSO_WM_TAG_VERSION" val="3.0"/>
  <p:tag name="KSO_WM_DIAGRAM_GROUP_CODE" val="q1-1"/>
  <p:tag name="KSO_WM_UNIT_TYPE" val="q_h_i"/>
  <p:tag name="KSO_WM_UNIT_INDEX" val="1_3_2"/>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7"/>
  <p:tag name="KSO_WM_DIAGRAM_USE_COLOR_VALUE" val="{&quot;color_scheme&quot;:1,&quot;color_type&quot;:1,&quot;theme_color_indexes&quot;:[5,5,5,5,5,5]}"/>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4_3"/>
  <p:tag name="KSO_WM_TEMPLATE_CATEGORY" val="diagram"/>
  <p:tag name="KSO_WM_TEMPLATE_INDEX" val="20231078"/>
  <p:tag name="KSO_WM_UNIT_LAYERLEVEL" val="1_1_1"/>
  <p:tag name="KSO_WM_TAG_VERSION" val="3.0"/>
  <p:tag name="KSO_WM_DIAGRAM_GROUP_CODE" val="q1-1"/>
  <p:tag name="KSO_WM_UNIT_TYPE" val="q_h_i"/>
  <p:tag name="KSO_WM_UNIT_INDEX" val="1_4_3"/>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8"/>
  <p:tag name="KSO_WM_DIAGRAM_USE_COLOR_VALUE" val="{&quot;color_scheme&quot;:1,&quot;color_type&quot;:1,&quot;theme_color_indexes&quot;:[5,5,5,5,5,5]}"/>
</p:tagLst>
</file>

<file path=ppt/tags/tag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131_3*l_h_f*1_1_1"/>
  <p:tag name="KSO_WM_TEMPLATE_CATEGORY" val="diagram"/>
  <p:tag name="KSO_WM_TEMPLATE_INDEX" val="20233131"/>
  <p:tag name="KSO_WM_UNIT_LAYERLEVEL" val="1_1_1"/>
  <p:tag name="KSO_WM_TAG_VERSION" val="3.0"/>
  <p:tag name="KSO_WM_BEAUTIFY_FLAG" val="#wm#"/>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智能正文，文字是您思想的提炼，请尽量言简意赅的阐述观点。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1_2"/>
  <p:tag name="KSO_WM_TEMPLATE_CATEGORY" val="diagram"/>
  <p:tag name="KSO_WM_TEMPLATE_INDEX" val="20231078"/>
  <p:tag name="KSO_WM_UNIT_LAYERLEVEL" val="1_1_1"/>
  <p:tag name="KSO_WM_TAG_VERSION" val="3.0"/>
  <p:tag name="KSO_WM_DIAGRAM_VERSION" val="3"/>
  <p:tag name="KSO_WM_DIAGRAM_COLOR_TRICK" val="4"/>
  <p:tag name="KSO_WM_DIAGRAM_COLOR_TEXT_CAN_REMOVE" val="n"/>
  <p:tag name="KSO_WM_DIAGRAM_GROUP_CODE" val="q1-1"/>
  <p:tag name="KSO_WM_UNIT_TYPE" val="q_h_i"/>
  <p:tag name="KSO_WM_UNIT_INDEX" val="1_1_2"/>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5,5,5,5,5]}"/>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ID" val="diagram20231078_1*q_h_x*1_1_1"/>
  <p:tag name="KSO_WM_TEMPLATE_CATEGORY" val="diagram"/>
  <p:tag name="KSO_WM_TEMPLATE_INDEX" val="20231078"/>
  <p:tag name="KSO_WM_UNIT_LAYERLEVEL" val="1_1_1"/>
  <p:tag name="KSO_WM_TAG_VERSION" val="3.0"/>
  <p:tag name="KSO_WM_BEAUTIFY_FLAG" val="#wm#"/>
  <p:tag name="KSO_WM_DIAGRAM_VERSION" val="3"/>
  <p:tag name="KSO_WM_DIAGRAM_COLOR_TRICK" val="4"/>
  <p:tag name="KSO_WM_DIAGRAM_COLOR_TEXT_CAN_REMOVE" val="n"/>
  <p:tag name="KSO_WM_UNIT_VALUE" val="85*73"/>
  <p:tag name="KSO_WM_UNIT_TYPE" val="q_h_x"/>
  <p:tag name="KSO_WM_UNIT_INDEX" val="1_1_1"/>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5,5,5,5,5]}"/>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ID" val="diagram20231078_1*q_h_x*1_6_1"/>
  <p:tag name="KSO_WM_TEMPLATE_CATEGORY" val="diagram"/>
  <p:tag name="KSO_WM_TEMPLATE_INDEX" val="20231078"/>
  <p:tag name="KSO_WM_UNIT_LAYERLEVEL" val="1_1_1"/>
  <p:tag name="KSO_WM_TAG_VERSION" val="3.0"/>
  <p:tag name="KSO_WM_BEAUTIFY_FLAG" val="#wm#"/>
  <p:tag name="KSO_WM_DIAGRAM_VERSION" val="3"/>
  <p:tag name="KSO_WM_DIAGRAM_COLOR_TRICK" val="4"/>
  <p:tag name="KSO_WM_DIAGRAM_COLOR_TEXT_CAN_REMOVE" val="n"/>
  <p:tag name="KSO_WM_UNIT_VALUE" val="72*65"/>
  <p:tag name="KSO_WM_UNIT_TYPE" val="q_h_x"/>
  <p:tag name="KSO_WM_UNIT_INDEX" val="1_6_1"/>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quot;colorType&quot;:2,&quot;pos&quot;:0,&quot;rgb&quot;:&quot;#ffffff&quot;,&quot;transparency&quot;:0},{&quot;brightness&quot;:0,&quot;colorType&quot;:2,&quot;pos&quot;:0.800000011920929,&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5,5,5,5,5]}"/>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ID" val="diagram20231078_1*q_h_x*1_5_1"/>
  <p:tag name="KSO_WM_TEMPLATE_CATEGORY" val="diagram"/>
  <p:tag name="KSO_WM_TEMPLATE_INDEX" val="20231078"/>
  <p:tag name="KSO_WM_UNIT_LAYERLEVEL" val="1_1_1"/>
  <p:tag name="KSO_WM_TAG_VERSION" val="3.0"/>
  <p:tag name="KSO_WM_BEAUTIFY_FLAG" val="#wm#"/>
  <p:tag name="KSO_WM_DIAGRAM_VERSION" val="3"/>
  <p:tag name="KSO_WM_DIAGRAM_COLOR_TRICK" val="4"/>
  <p:tag name="KSO_WM_DIAGRAM_COLOR_TEXT_CAN_REMOVE" val="n"/>
  <p:tag name="KSO_WM_UNIT_VALUE" val="74*88"/>
  <p:tag name="KSO_WM_UNIT_TYPE" val="q_h_x"/>
  <p:tag name="KSO_WM_UNIT_INDEX" val="1_5_1"/>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quot;colorType&quot;:2,&quot;pos&quot;:0,&quot;rgb&quot;:&quot;#ffffff&quot;,&quot;transparency&quot;:0},{&quot;brightness&quot;:0,&quot;colorType&quot;:2,&quot;pos&quot;:0.800000011920929,&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5,5,5,5,5]}"/>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ID" val="diagram20231078_1*q_h_x*1_4_1"/>
  <p:tag name="KSO_WM_TEMPLATE_CATEGORY" val="diagram"/>
  <p:tag name="KSO_WM_TEMPLATE_INDEX" val="20231078"/>
  <p:tag name="KSO_WM_UNIT_LAYERLEVEL" val="1_1_1"/>
  <p:tag name="KSO_WM_TAG_VERSION" val="3.0"/>
  <p:tag name="KSO_WM_BEAUTIFY_FLAG" val="#wm#"/>
  <p:tag name="KSO_WM_DIAGRAM_VERSION" val="3"/>
  <p:tag name="KSO_WM_DIAGRAM_COLOR_TRICK" val="4"/>
  <p:tag name="KSO_WM_DIAGRAM_COLOR_TEXT_CAN_REMOVE" val="n"/>
  <p:tag name="KSO_WM_UNIT_VALUE" val="74*63"/>
  <p:tag name="KSO_WM_UNIT_TYPE" val="q_h_x"/>
  <p:tag name="KSO_WM_UNIT_INDEX" val="1_4_1"/>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5,5,5,5,5]}"/>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ID" val="diagram20231078_1*q_h_x*1_3_1"/>
  <p:tag name="KSO_WM_TEMPLATE_CATEGORY" val="diagram"/>
  <p:tag name="KSO_WM_TEMPLATE_INDEX" val="20231078"/>
  <p:tag name="KSO_WM_UNIT_LAYERLEVEL" val="1_1_1"/>
  <p:tag name="KSO_WM_TAG_VERSION" val="3.0"/>
  <p:tag name="KSO_WM_BEAUTIFY_FLAG" val="#wm#"/>
  <p:tag name="KSO_WM_DIAGRAM_VERSION" val="3"/>
  <p:tag name="KSO_WM_DIAGRAM_COLOR_TRICK" val="4"/>
  <p:tag name="KSO_WM_DIAGRAM_COLOR_TEXT_CAN_REMOVE" val="n"/>
  <p:tag name="KSO_WM_UNIT_VALUE" val="82*82"/>
  <p:tag name="KSO_WM_UNIT_TYPE" val="q_h_x"/>
  <p:tag name="KSO_WM_UNIT_INDEX" val="1_3_1"/>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5,5,5,5,5]}"/>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ID" val="diagram20231078_1*q_h_x*1_2_1"/>
  <p:tag name="KSO_WM_TEMPLATE_CATEGORY" val="diagram"/>
  <p:tag name="KSO_WM_TEMPLATE_INDEX" val="20231078"/>
  <p:tag name="KSO_WM_UNIT_LAYERLEVEL" val="1_1_1"/>
  <p:tag name="KSO_WM_TAG_VERSION" val="3.0"/>
  <p:tag name="KSO_WM_BEAUTIFY_FLAG" val="#wm#"/>
  <p:tag name="KSO_WM_DIAGRAM_VERSION" val="3"/>
  <p:tag name="KSO_WM_DIAGRAM_COLOR_TRICK" val="4"/>
  <p:tag name="KSO_WM_DIAGRAM_COLOR_TEXT_CAN_REMOVE" val="n"/>
  <p:tag name="KSO_WM_UNIT_VALUE" val="72*66"/>
  <p:tag name="KSO_WM_UNIT_TYPE" val="q_h_x"/>
  <p:tag name="KSO_WM_UNIT_INDEX" val="1_2_1"/>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5,5,5,5,5]}"/>
</p:tagLst>
</file>

<file path=ppt/tags/tag12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270_3*l_h_i*1_4_2"/>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2.3249938964844,&quot;left&quot;:640.6250393700788,&quot;top&quot;:176.55,&quot;width&quot;:250.67496062992123}"/>
  <p:tag name="KSO_WM_DIAGRAM_COLOR_MATCH_VALUE" val="{&quot;shape&quot;:{&quot;fill&quot;:{&quot;type&quot;:0},&quot;glow&quot;:{&quot;colorType&quot;:0},&quot;line&quot;:{&quot;gradient&quot;:[{&quot;brightness&quot;:0.800000011920929,&quot;colorType&quot;:1,&quot;foreColorIndex&quot;:5,&quot;pos&quot;:0,&quot;transparency&quot;:0},{&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8"/>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1"/>
  <p:tag name="KSO_WM_UNIT_LINE_FORE_SCHEMECOLOR_INDEX_2_TRANS" val="0.5"/>
  <p:tag name="KSO_WM_UNIT_LINE_GRADIENT_TYPE" val="0"/>
  <p:tag name="KSO_WM_UNIT_LINE_GRADIENT_ANGLE" val="199"/>
  <p:tag name="KSO_WM_UNIT_LINE_GRADIENT_DIRECTION" val="-2"/>
  <p:tag name="KSO_WM_UNIT_LINE_FILL_TYPE" val="5"/>
  <p:tag name="KSO_WM_UNIT_USESOURCEFORMAT_APPLY" val="1"/>
  <p:tag name="KSO_WM_DIAGRAM_USE_COLOR_VALUE" val="{&quot;color_scheme&quot;:1,&quot;color_type&quot;:1,&quot;theme_color_indexes&quot;:[]}"/>
</p:tagLst>
</file>

<file path=ppt/tags/tag128.xml><?xml version="1.0" encoding="utf-8"?>
<p:tagLst xmlns:a="http://schemas.openxmlformats.org/drawingml/2006/main" xmlns:r="http://schemas.openxmlformats.org/officeDocument/2006/relationships" xmlns:p="http://schemas.openxmlformats.org/presentationml/2006/main">
  <p:tag name="KSO_WM_UNIT_INDEX" val="4"/>
  <p:tag name="KSO_WM_UNIT_TYPE" val="d"/>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INDEX" val="5"/>
  <p:tag name="KSO_WM_UNIT_TYPE" val="d"/>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3131_3*l_h_i*1_3_1"/>
  <p:tag name="KSO_WM_TEMPLATE_CATEGORY" val="diagram"/>
  <p:tag name="KSO_WM_TEMPLATE_INDEX" val="20233131"/>
  <p:tag name="KSO_WM_UNIT_LAYERLEVEL" val="1_1_1"/>
  <p:tag name="KSO_WM_TAG_VERSION" val="3.0"/>
  <p:tag name="KSO_WM_BEAUTIFY_FLAG" val="#wm#"/>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TEXT_FILL_FORE_SCHEMECOLOR_INDEX" val="1"/>
  <p:tag name="KSO_WM_UNIT_TEXT_FILL_TYPE" val="1"/>
  <p:tag name="KSO_WM_DIAGRAM_USE_COLOR_VALUE" val="{&quot;color_scheme&quot;:1,&quot;color_type&quot;:1,&quot;theme_color_indexes&quot;:[]}"/>
</p:tagLst>
</file>

<file path=ppt/tags/tag130.xml><?xml version="1.0" encoding="utf-8"?>
<p:tagLst xmlns:a="http://schemas.openxmlformats.org/drawingml/2006/main" xmlns:r="http://schemas.openxmlformats.org/officeDocument/2006/relationships" xmlns:p="http://schemas.openxmlformats.org/presentationml/2006/main">
  <p:tag name="KSO_WM_UNIT_INDEX" val="6"/>
  <p:tag name="KSO_WM_UNIT_TYPE" val="d"/>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DIAGRAM_VIRTUALLY_FRAME" val="{&quot;height&quot;:533.4750393700788,&quot;left&quot;:42,&quot;top&quot;:0.4,&quot;width&quot;:878.15}"/>
  <p:tag name="KSO_WM_UNIT_INDEX" val="7"/>
  <p:tag name="KSO_WM_UNIT_TYPE" val="d"/>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DIAGRAM_VIRTUALLY_FRAME" val="{&quot;height&quot;:533.4750393700788,&quot;left&quot;:42,&quot;top&quot;:0.4,&quot;width&quot;:878.15}"/>
  <p:tag name="KSO_WM_UNIT_INDEX" val="7"/>
  <p:tag name="KSO_WM_UNIT_TYPE" val="d"/>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DIAGRAM_VIRTUALLY_FRAME" val="{&quot;height&quot;:533.4750393700788,&quot;left&quot;:42,&quot;top&quot;:0.4,&quot;width&quot;:878.15}"/>
  <p:tag name="KSO_WM_UNIT_INDEX" val="7"/>
  <p:tag name="KSO_WM_UNIT_TYPE" val="d"/>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INDEX" val="25"/>
  <p:tag name="KSO_WM_UNIT_TEXT_SUBTYPE" val="a"/>
  <p:tag name="KSO_WM_UNIT_SUBTYPE" val="a"/>
  <p:tag name="KSO_WM_UNIT_TYPE" val="f"/>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INDEX" val="17"/>
  <p:tag name="KSO_WM_UNIT_TEXT_SUBTYPE" val="a"/>
  <p:tag name="KSO_WM_UNIT_SUBTYPE" val="a"/>
  <p:tag name="KSO_WM_UNIT_TYPE" val="f"/>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INDEX" val="1"/>
  <p:tag name="KSO_WM_UNIT_TEXT_SUBTYPE" val="a"/>
  <p:tag name="KSO_WM_UNIT_SUBTYPE" val="a"/>
  <p:tag name="KSO_WM_UNIT_TYPE" val="f"/>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ILL_TYPE" val="2"/>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3131_3*l_h_i*1_3_2"/>
  <p:tag name="KSO_WM_TEMPLATE_CATEGORY" val="diagram"/>
  <p:tag name="KSO_WM_TEMPLATE_INDEX" val="2023313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140.xml><?xml version="1.0" encoding="utf-8"?>
<p:tagLst xmlns:a="http://schemas.openxmlformats.org/drawingml/2006/main" xmlns:r="http://schemas.openxmlformats.org/officeDocument/2006/relationships" xmlns:p="http://schemas.openxmlformats.org/presentationml/2006/main">
  <p:tag name="KSO_WM_UNIT_INDEX" val="12"/>
  <p:tag name="KSO_WM_UNIT_TEXT_SUBTYPE" val="a"/>
  <p:tag name="KSO_WM_UNIT_SUBTYPE" val="a"/>
  <p:tag name="KSO_WM_UNIT_TYPE" val="f"/>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INDEX" val="14"/>
  <p:tag name="KSO_WM_UNIT_TEXT_SUBTYPE" val="a"/>
  <p:tag name="KSO_WM_UNIT_SUBTYPE" val="a"/>
  <p:tag name="KSO_WM_UNIT_TYPE" val="f"/>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INDEX" val="19"/>
  <p:tag name="KSO_WM_UNIT_TEXT_SUBTYPE" val="a"/>
  <p:tag name="KSO_WM_UNIT_SUBTYPE" val="a"/>
  <p:tag name="KSO_WM_UNIT_TYPE" val="f"/>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INDEX" val="20"/>
  <p:tag name="KSO_WM_UNIT_TEXT_SUBTYPE" val="a"/>
  <p:tag name="KSO_WM_UNIT_SUBTYPE" val="a"/>
  <p:tag name="KSO_WM_UNIT_TYPE" val="f"/>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INDEX" val="21"/>
  <p:tag name="KSO_WM_UNIT_TEXT_SUBTYPE" val="a"/>
  <p:tag name="KSO_WM_UNIT_SUBTYPE" val="a"/>
  <p:tag name="KSO_WM_UNIT_TYPE" val="f"/>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INDEX" val="22"/>
  <p:tag name="KSO_WM_UNIT_TEXT_SUBTYPE" val="a"/>
  <p:tag name="KSO_WM_UNIT_SUBTYPE" val="a"/>
  <p:tag name="KSO_WM_UNIT_TYPE" val="f"/>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INDEX" val="26"/>
  <p:tag name="KSO_WM_UNIT_TEXT_SUBTYPE" val="a"/>
  <p:tag name="KSO_WM_UNIT_SUBTYPE" val="a"/>
  <p:tag name="KSO_WM_UNIT_TYPE" val="f"/>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INDEX" val="27"/>
  <p:tag name="KSO_WM_UNIT_TEXT_SUBTYPE" val="a"/>
  <p:tag name="KSO_WM_UNIT_SUBTYPE" val="a"/>
  <p:tag name="KSO_WM_UNIT_TYPE" val="f"/>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INDEX" val="28"/>
  <p:tag name="KSO_WM_UNIT_TEXT_SUBTYPE" val="a"/>
  <p:tag name="KSO_WM_UNIT_SUBTYPE" val="a"/>
  <p:tag name="KSO_WM_UNIT_TYPE" val="f"/>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INDEX" val="29"/>
  <p:tag name="KSO_WM_UNIT_TEXT_SUBTYPE" val="a"/>
  <p:tag name="KSO_WM_UNIT_SUBTYPE" val="a"/>
  <p:tag name="KSO_WM_UNIT_TYPE" val="f"/>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131_3*l_h_a*1_3_1"/>
  <p:tag name="KSO_WM_TEMPLATE_CATEGORY" val="diagram"/>
  <p:tag name="KSO_WM_TEMPLATE_INDEX" val="202331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150.xml><?xml version="1.0" encoding="utf-8"?>
<p:tagLst xmlns:a="http://schemas.openxmlformats.org/drawingml/2006/main" xmlns:r="http://schemas.openxmlformats.org/officeDocument/2006/relationships" xmlns:p="http://schemas.openxmlformats.org/presentationml/2006/main">
  <p:tag name="KSO_WM_UNIT_INDEX" val="30"/>
  <p:tag name="KSO_WM_UNIT_TEXT_SUBTYPE" val="a"/>
  <p:tag name="KSO_WM_UNIT_SUBTYPE" val="a"/>
  <p:tag name="KSO_WM_UNIT_TYPE" val="f"/>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INDEX" val="31"/>
  <p:tag name="KSO_WM_UNIT_TEXT_SUBTYPE" val="a"/>
  <p:tag name="KSO_WM_UNIT_SUBTYPE" val="a"/>
  <p:tag name="KSO_WM_UNIT_TYPE" val="f"/>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INDEX" val="33"/>
  <p:tag name="KSO_WM_UNIT_TEXT_SUBTYPE" val="a"/>
  <p:tag name="KSO_WM_UNIT_SUBTYPE" val="a"/>
  <p:tag name="KSO_WM_UNIT_TYPE" val="f"/>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INDEX" val="34"/>
  <p:tag name="KSO_WM_UNIT_TEXT_SUBTYPE" val="a"/>
  <p:tag name="KSO_WM_UNIT_SUBTYPE" val="a"/>
  <p:tag name="KSO_WM_UNIT_TYPE" val="f"/>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INDEX" val="35"/>
  <p:tag name="KSO_WM_UNIT_TEXT_SUBTYPE" val="a"/>
  <p:tag name="KSO_WM_UNIT_SUBTYPE" val="a"/>
  <p:tag name="KSO_WM_UNIT_TYPE" val="f"/>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DIAGRAM_VIRTUALLY_FRAME" val="{&quot;height&quot;:533.4750393700788,&quot;left&quot;:42,&quot;top&quot;:0.4,&quot;width&quot;:878.15}"/>
  <p:tag name="KSO_WM_UNIT_INDEX" val="7"/>
  <p:tag name="KSO_WM_UNIT_TYPE" val="d"/>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INDEX" val="27"/>
  <p:tag name="KSO_WM_UNIT_TEXT_SUBTYPE" val="a"/>
  <p:tag name="KSO_WM_UNIT_SUBTYPE" val="a"/>
  <p:tag name="KSO_WM_UNIT_TYPE" val="f"/>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INDEX" val="27"/>
  <p:tag name="KSO_WM_UNIT_TEXT_SUBTYPE" val="a"/>
  <p:tag name="KSO_WM_UNIT_SUBTYPE" val="a"/>
  <p:tag name="KSO_WM_UNIT_TYPE" val="f"/>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INDEX" val="11"/>
  <p:tag name="KSO_WM_UNIT_TYPE" val="a"/>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INDEX" val="4"/>
  <p:tag name="KSO_WM_UNIT_TYPE" val="d"/>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131_3*l_h_f*1_3_1"/>
  <p:tag name="KSO_WM_TEMPLATE_CATEGORY" val="diagram"/>
  <p:tag name="KSO_WM_TEMPLATE_INDEX" val="20233131"/>
  <p:tag name="KSO_WM_UNIT_LAYERLEVEL" val="1_1_1"/>
  <p:tag name="KSO_WM_TAG_VERSION" val="3.0"/>
  <p:tag name="KSO_WM_BEAUTIFY_FLAG" val="#wm#"/>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智能正文，文字是您思想的提炼，请尽量言简意赅的阐述观点。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ags/tag160.xml><?xml version="1.0" encoding="utf-8"?>
<p:tagLst xmlns:a="http://schemas.openxmlformats.org/drawingml/2006/main" xmlns:r="http://schemas.openxmlformats.org/officeDocument/2006/relationships" xmlns:p="http://schemas.openxmlformats.org/presentationml/2006/main">
  <p:tag name="KSO_WM_DIAGRAM_VIRTUALLY_FRAME" val="{&quot;height&quot;:533.4750393700788,&quot;left&quot;:42,&quot;top&quot;:0.4,&quot;width&quot;:878.15}"/>
  <p:tag name="KSO_WM_UNIT_INDEX" val="7"/>
  <p:tag name="KSO_WM_UNIT_TYPE" val="d"/>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INDEX" val="12"/>
  <p:tag name="KSO_WM_UNIT_TEXT_SUBTYPE" val="a"/>
  <p:tag name="KSO_WM_UNIT_SUBTYPE" val="a"/>
  <p:tag name="KSO_WM_UNIT_TYPE" val="f"/>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INDEX" val="14"/>
  <p:tag name="KSO_WM_UNIT_TEXT_SUBTYPE" val="a"/>
  <p:tag name="KSO_WM_UNIT_SUBTYPE" val="a"/>
  <p:tag name="KSO_WM_UNIT_TYPE" val="f"/>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INDEX" val="19"/>
  <p:tag name="KSO_WM_UNIT_TEXT_SUBTYPE" val="a"/>
  <p:tag name="KSO_WM_UNIT_SUBTYPE" val="a"/>
  <p:tag name="KSO_WM_UNIT_TYPE" val="f"/>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INDEX" val="20"/>
  <p:tag name="KSO_WM_UNIT_TEXT_SUBTYPE" val="a"/>
  <p:tag name="KSO_WM_UNIT_SUBTYPE" val="a"/>
  <p:tag name="KSO_WM_UNIT_TYPE" val="f"/>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INDEX" val="31"/>
  <p:tag name="KSO_WM_UNIT_TEXT_SUBTYPE" val="a"/>
  <p:tag name="KSO_WM_UNIT_SUBTYPE" val="a"/>
  <p:tag name="KSO_WM_UNIT_TYPE" val="f"/>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INDEX" val="12"/>
  <p:tag name="KSO_WM_UNIT_TEXT_SUBTYPE" val="a"/>
  <p:tag name="KSO_WM_UNIT_SUBTYPE" val="a"/>
  <p:tag name="KSO_WM_UNIT_TYPE" val="f"/>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INDEX" val="13"/>
  <p:tag name="KSO_WM_UNIT_TEXT_SUBTYPE" val="a"/>
  <p:tag name="KSO_WM_UNIT_SUBTYPE" val="a"/>
  <p:tag name="KSO_WM_UNIT_TYPE" val="f"/>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INDEX" val="14"/>
  <p:tag name="KSO_WM_UNIT_TEXT_SUBTYPE" val="a"/>
  <p:tag name="KSO_WM_UNIT_SUBTYPE" val="a"/>
  <p:tag name="KSO_WM_UNIT_TYPE" val="f"/>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131_3*l_h_i*1_2_1"/>
  <p:tag name="KSO_WM_TEMPLATE_CATEGORY" val="diagram"/>
  <p:tag name="KSO_WM_TEMPLATE_INDEX" val="20233131"/>
  <p:tag name="KSO_WM_UNIT_LAYERLEVEL" val="1_1_1"/>
  <p:tag name="KSO_WM_TAG_VERSION" val="3.0"/>
  <p:tag name="KSO_WM_BEAUTIFY_FLAG" val="#wm#"/>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DIAGRAM_USE_COLOR_VALUE" val="{&quot;color_scheme&quot;:1,&quot;color_type&quot;:1,&quot;theme_color_indexes&quot;:[]}"/>
</p:tagLst>
</file>

<file path=ppt/tags/tag170.xml><?xml version="1.0" encoding="utf-8"?>
<p:tagLst xmlns:a="http://schemas.openxmlformats.org/drawingml/2006/main" xmlns:r="http://schemas.openxmlformats.org/officeDocument/2006/relationships" xmlns:p="http://schemas.openxmlformats.org/presentationml/2006/main">
  <p:tag name="KSO_WM_UNIT_INDEX" val="15"/>
  <p:tag name="KSO_WM_UNIT_TEXT_SUBTYPE" val="a"/>
  <p:tag name="KSO_WM_UNIT_SUBTYPE" val="a"/>
  <p:tag name="KSO_WM_UNIT_TYPE" val="f"/>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INDEX" val="16"/>
  <p:tag name="KSO_WM_UNIT_TEXT_SUBTYPE" val="a"/>
  <p:tag name="KSO_WM_UNIT_SUBTYPE" val="a"/>
  <p:tag name="KSO_WM_UNIT_TYPE" val="f"/>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INDEX" val="11"/>
  <p:tag name="KSO_WM_UNIT_TYPE" val="a"/>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INDEX" val="16"/>
  <p:tag name="KSO_WM_UNIT_TEXT_SUBTYPE" val="a"/>
  <p:tag name="KSO_WM_UNIT_SUBTYPE" val="a"/>
  <p:tag name="KSO_WM_UNIT_TYPE" val="f"/>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INDEX" val="10"/>
  <p:tag name="KSO_WM_UNIT_TEXT_SUBTYPE" val="a"/>
  <p:tag name="KSO_WM_UNIT_SUBTYPE" val="a"/>
  <p:tag name="KSO_WM_UNIT_TYPE" val="f"/>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INDEX" val="31"/>
  <p:tag name="KSO_WM_UNIT_TEXT_SUBTYPE" val="a"/>
  <p:tag name="KSO_WM_UNIT_SUBTYPE" val="a"/>
  <p:tag name="KSO_WM_UNIT_TYPE" val="f"/>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DIAGRAM_VIRTUALLY_FRAME" val="{&quot;height&quot;:533.4750393700788,&quot;left&quot;:42,&quot;top&quot;:0.4,&quot;width&quot;:878.15}"/>
  <p:tag name="KSO_WM_UNIT_INDEX" val="7"/>
  <p:tag name="KSO_WM_UNIT_TYPE" val="d"/>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INDEX" val="11"/>
  <p:tag name="KSO_WM_UNIT_TYPE" val="a"/>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INDEX" val="20"/>
  <p:tag name="KSO_WM_UNIT_TEXT_SUBTYPE" val="a"/>
  <p:tag name="KSO_WM_UNIT_SUBTYPE" val="a"/>
  <p:tag name="KSO_WM_UNIT_TYPE" val="f"/>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2468_2*l_h_a*1_2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2_1"/>
  <p:tag name="KSO_WM_UNIT_VALUE" val="9"/>
  <p:tag name="KSO_WM_DIAGRAM_MAX_ITEMCNT" val="4"/>
  <p:tag name="KSO_WM_DIAGRAM_MIN_ITEMCNT" val="2"/>
  <p:tag name="KSO_WM_DIAGRAM_VIRTUALLY_FRAME" val="{&quot;height&quot;:301.70001220703125,&quot;left&quot;:54.71502716304758,&quot;top&quot;:119.19999389648437,&quot;width&quot;:850.6500244140625}"/>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18.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ILL_TYPE" val="2"/>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131_3*l_h_i*1_2_2"/>
  <p:tag name="KSO_WM_TEMPLATE_CATEGORY" val="diagram"/>
  <p:tag name="KSO_WM_TEMPLATE_INDEX" val="2023313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18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270_3*l_h_f*1_1_1"/>
  <p:tag name="KSO_WM_TEMPLATE_CATEGORY" val="diagram"/>
  <p:tag name="KSO_WM_TEMPLATE_INDEX" val="20231270"/>
  <p:tag name="KSO_WM_UNIT_LAYERLEVEL" val="1_1_1"/>
  <p:tag name="KSO_WM_TAG_VERSION" val="3.0"/>
  <p:tag name="KSO_WM_BEAUTIFY_FLAG" val="#wm#"/>
  <p:tag name="KSO_WM_UNIT_TEXT_FILL_FORE_SCHEMECOLOR_INDEX_BRIGHTNESS" val="0.3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UNIT_USESOURCEFORMAT_APPLY" val="1"/>
  <p:tag name="KSO_WM_DIAGRAM_USE_COLOR_VALUE" val="{&quot;color_scheme&quot;:1,&quot;color_type&quot;:1,&quot;theme_color_indexes&quot;:[]}"/>
</p:tagLst>
</file>

<file path=ppt/tags/tag1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270_3*l_h_a*1_1_1"/>
  <p:tag name="KSO_WM_TEMPLATE_CATEGORY" val="diagram"/>
  <p:tag name="KSO_WM_TEMPLATE_INDEX" val="2023127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1"/>
  <p:tag name="KSO_WM_DIAGRAM_USE_COLOR_VALUE" val="{&quot;color_scheme&quot;:1,&quot;color_type&quot;:1,&quot;theme_color_indexes&quot;:[]}"/>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270_3*l_h_i*1_1_1"/>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color_type&quot;:1,&quot;theme_color_indexes&quot;:[]}"/>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270_3*l_h_i*1_1_2"/>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gradient&quot;:[{&quot;brightness&quot;:0.800000011920929,&quot;colorType&quot;:1,&quot;foreColorIndex&quot;:5,&quot;pos&quot;:0,&quot;transparency&quot;:0},{&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8"/>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1"/>
  <p:tag name="KSO_WM_UNIT_LINE_FORE_SCHEMECOLOR_INDEX_2_TRANS" val="0.5"/>
  <p:tag name="KSO_WM_UNIT_LINE_GRADIENT_TYPE" val="0"/>
  <p:tag name="KSO_WM_UNIT_LINE_GRADIENT_ANGLE" val="199"/>
  <p:tag name="KSO_WM_UNIT_LINE_GRADIENT_DIRECTION" val="-2"/>
  <p:tag name="KSO_WM_UNIT_LINE_FILL_TYPE" val="5"/>
  <p:tag name="KSO_WM_UNIT_USESOURCEFORMAT_APPLY" val="1"/>
  <p:tag name="KSO_WM_DIAGRAM_USE_COLOR_VALUE" val="{&quot;color_scheme&quot;:1,&quot;color_type&quot;:1,&quot;theme_color_indexes&quot;:[]}"/>
</p:tagLst>
</file>

<file path=ppt/tags/tag18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270_3*l_h_f*1_2_1"/>
  <p:tag name="KSO_WM_TEMPLATE_CATEGORY" val="diagram"/>
  <p:tag name="KSO_WM_TEMPLATE_INDEX" val="20231270"/>
  <p:tag name="KSO_WM_UNIT_LAYERLEVEL" val="1_1_1"/>
  <p:tag name="KSO_WM_TAG_VERSION" val="3.0"/>
  <p:tag name="KSO_WM_BEAUTIFY_FLAG" val="#wm#"/>
  <p:tag name="KSO_WM_UNIT_TEXT_FILL_FORE_SCHEMECOLOR_INDEX_BRIGHTNESS" val="0.3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UNIT_USESOURCEFORMAT_APPLY" val="1"/>
  <p:tag name="KSO_WM_DIAGRAM_USE_COLOR_VALUE" val="{&quot;color_scheme&quot;:1,&quot;color_type&quot;:1,&quot;theme_color_indexes&quot;:[]}"/>
</p:tagLst>
</file>

<file path=ppt/tags/tag18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270_3*l_h_a*1_2_1"/>
  <p:tag name="KSO_WM_TEMPLATE_CATEGORY" val="diagram"/>
  <p:tag name="KSO_WM_TEMPLATE_INDEX" val="2023127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1"/>
  <p:tag name="KSO_WM_DIAGRAM_USE_COLOR_VALUE" val="{&quot;color_scheme&quot;:1,&quot;color_type&quot;:1,&quot;theme_color_indexes&quot;:[]}"/>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270_3*l_h_i*1_2_1"/>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color_type&quot;:1,&quot;theme_color_indexes&quot;:[]}"/>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270_3*l_h_i*1_2_2"/>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gradient&quot;:[{&quot;brightness&quot;:0.800000011920929,&quot;colorType&quot;:1,&quot;foreColorIndex&quot;:5,&quot;pos&quot;:0,&quot;transparency&quot;:0},{&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8"/>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1"/>
  <p:tag name="KSO_WM_UNIT_LINE_FORE_SCHEMECOLOR_INDEX_2_TRANS" val="0.5"/>
  <p:tag name="KSO_WM_UNIT_LINE_GRADIENT_TYPE" val="0"/>
  <p:tag name="KSO_WM_UNIT_LINE_GRADIENT_ANGLE" val="199"/>
  <p:tag name="KSO_WM_UNIT_LINE_GRADIENT_DIRECTION" val="-2"/>
  <p:tag name="KSO_WM_UNIT_LINE_FILL_TYPE" val="5"/>
  <p:tag name="KSO_WM_UNIT_USESOURCEFORMAT_APPLY" val="1"/>
  <p:tag name="KSO_WM_DIAGRAM_USE_COLOR_VALUE" val="{&quot;color_scheme&quot;:1,&quot;color_type&quot;:1,&quot;theme_color_indexes&quot;:[]}"/>
</p:tagLst>
</file>

<file path=ppt/tags/tag18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270_3*l_h_f*1_3_1"/>
  <p:tag name="KSO_WM_TEMPLATE_CATEGORY" val="diagram"/>
  <p:tag name="KSO_WM_TEMPLATE_INDEX" val="20231270"/>
  <p:tag name="KSO_WM_UNIT_LAYERLEVEL" val="1_1_1"/>
  <p:tag name="KSO_WM_TAG_VERSION" val="3.0"/>
  <p:tag name="KSO_WM_BEAUTIFY_FLAG" val="#wm#"/>
  <p:tag name="KSO_WM_UNIT_TEXT_FILL_FORE_SCHEMECOLOR_INDEX_BRIGHTNESS" val="0.3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UNIT_USESOURCEFORMAT_APPLY" val="1"/>
  <p:tag name="KSO_WM_DIAGRAM_USE_COLOR_VALUE" val="{&quot;color_scheme&quot;:1,&quot;color_type&quot;:1,&quot;theme_color_indexes&quot;:[]}"/>
</p:tagLst>
</file>

<file path=ppt/tags/tag1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270_3*l_h_a*1_3_1"/>
  <p:tag name="KSO_WM_TEMPLATE_CATEGORY" val="diagram"/>
  <p:tag name="KSO_WM_TEMPLATE_INDEX" val="2023127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1"/>
  <p:tag name="KSO_WM_DIAGRAM_USE_COLOR_VALUE" val="{&quot;color_scheme&quot;:1,&quot;color_type&quot;:1,&quot;theme_color_indexes&quot;:[]}"/>
</p:tagLst>
</file>

<file path=ppt/tags/tag1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131_3*l_h_a*1_2_1"/>
  <p:tag name="KSO_WM_TEMPLATE_CATEGORY" val="diagram"/>
  <p:tag name="KSO_WM_TEMPLATE_INDEX" val="202331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270_3*l_h_i*1_3_1"/>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color_type&quot;:1,&quot;theme_color_indexes&quot;:[]}"/>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270_3*l_h_i*1_3_2"/>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gradient&quot;:[{&quot;brightness&quot;:0.800000011920929,&quot;colorType&quot;:1,&quot;foreColorIndex&quot;:5,&quot;pos&quot;:0,&quot;transparency&quot;:0},{&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8"/>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1"/>
  <p:tag name="KSO_WM_UNIT_LINE_FORE_SCHEMECOLOR_INDEX_2_TRANS" val="0.5"/>
  <p:tag name="KSO_WM_UNIT_LINE_GRADIENT_TYPE" val="0"/>
  <p:tag name="KSO_WM_UNIT_LINE_GRADIENT_ANGLE" val="199"/>
  <p:tag name="KSO_WM_UNIT_LINE_GRADIENT_DIRECTION" val="-2"/>
  <p:tag name="KSO_WM_UNIT_LINE_FILL_TYPE" val="5"/>
  <p:tag name="KSO_WM_UNIT_USESOURCEFORMAT_APPLY" val="1"/>
  <p:tag name="KSO_WM_DIAGRAM_USE_COLOR_VALUE" val="{&quot;color_scheme&quot;:1,&quot;color_type&quot;:1,&quot;theme_color_indexes&quot;:[]}"/>
</p:tagLst>
</file>

<file path=ppt/tags/tag19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270_3*l_h_f*1_4_1"/>
  <p:tag name="KSO_WM_TEMPLATE_CATEGORY" val="diagram"/>
  <p:tag name="KSO_WM_TEMPLATE_INDEX" val="20231270"/>
  <p:tag name="KSO_WM_UNIT_LAYERLEVEL" val="1_1_1"/>
  <p:tag name="KSO_WM_TAG_VERSION" val="3.0"/>
  <p:tag name="KSO_WM_BEAUTIFY_FLAG" val="#wm#"/>
  <p:tag name="KSO_WM_UNIT_TEXT_FILL_FORE_SCHEMECOLOR_INDEX_BRIGHTNESS" val="0.3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UNIT_USESOURCEFORMAT_APPLY" val="1"/>
  <p:tag name="KSO_WM_DIAGRAM_USE_COLOR_VALUE" val="{&quot;color_scheme&quot;:1,&quot;color_type&quot;:1,&quot;theme_color_indexes&quot;:[]}"/>
</p:tagLst>
</file>

<file path=ppt/tags/tag19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270_3*l_h_a*1_4_1"/>
  <p:tag name="KSO_WM_TEMPLATE_CATEGORY" val="diagram"/>
  <p:tag name="KSO_WM_TEMPLATE_INDEX" val="2023127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1"/>
  <p:tag name="KSO_WM_DIAGRAM_USE_COLOR_VALUE" val="{&quot;color_scheme&quot;:1,&quot;color_type&quot;:1,&quot;theme_color_indexes&quot;:[]}"/>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270_3*l_h_i*1_4_1"/>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color_type&quot;:1,&quot;theme_color_indexes&quot;:[]}"/>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270_3*l_h_i*1_4_2"/>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type&quot;:0},&quot;glow&quot;:{&quot;colorType&quot;:0},&quot;line&quot;:{&quot;gradient&quot;:[{&quot;brightness&quot;:0.800000011920929,&quot;colorType&quot;:1,&quot;foreColorIndex&quot;:5,&quot;pos&quot;:0,&quot;transparency&quot;:0},{&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8"/>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1"/>
  <p:tag name="KSO_WM_UNIT_LINE_FORE_SCHEMECOLOR_INDEX_2_TRANS" val="0.5"/>
  <p:tag name="KSO_WM_UNIT_LINE_GRADIENT_TYPE" val="0"/>
  <p:tag name="KSO_WM_UNIT_LINE_GRADIENT_ANGLE" val="199"/>
  <p:tag name="KSO_WM_UNIT_LINE_GRADIENT_DIRECTION" val="-2"/>
  <p:tag name="KSO_WM_UNIT_LINE_FILL_TYPE" val="5"/>
  <p:tag name="KSO_WM_UNIT_USESOURCEFORMAT_APPLY" val="1"/>
  <p:tag name="KSO_WM_DIAGRAM_USE_COLOR_VALUE" val="{&quot;color_scheme&quot;:1,&quot;color_type&quot;:1,&quot;theme_color_indexes&quot;:[]}"/>
</p:tagLst>
</file>

<file path=ppt/tags/tag196.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VALUE" val="41*4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1270_3*l_h_x*1_1_1"/>
  <p:tag name="KSO_WM_TEMPLATE_CATEGORY" val="diagram"/>
  <p:tag name="KSO_WM_TEMPLATE_INDEX" val="20231270"/>
  <p:tag name="KSO_WM_UNIT_LAYERLEVEL" val="1_1_1"/>
  <p:tag name="KSO_WM_TAG_VERSION" val="3.0"/>
  <p:tag name="KSO_WM_BEAUTIFY_FLAG" val="#wm#"/>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color_type&quot;:1,&quot;theme_color_indexes&quot;:[]}"/>
</p:tagLst>
</file>

<file path=ppt/tags/tag197.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VALUE" val="40*38"/>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1270_3*l_h_x*1_2_1"/>
  <p:tag name="KSO_WM_TEMPLATE_CATEGORY" val="diagram"/>
  <p:tag name="KSO_WM_TEMPLATE_INDEX" val="20231270"/>
  <p:tag name="KSO_WM_UNIT_LAYERLEVEL" val="1_1_1"/>
  <p:tag name="KSO_WM_TAG_VERSION" val="3.0"/>
  <p:tag name="KSO_WM_BEAUTIFY_FLAG" val="#wm#"/>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color_type&quot;:1,&quot;theme_color_indexes&quot;:[]}"/>
</p:tagLst>
</file>

<file path=ppt/tags/tag19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VALUE" val="40*37"/>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231270_3*l_h_x*1_3_1"/>
  <p:tag name="KSO_WM_TEMPLATE_CATEGORY" val="diagram"/>
  <p:tag name="KSO_WM_TEMPLATE_INDEX" val="20231270"/>
  <p:tag name="KSO_WM_UNIT_LAYERLEVEL" val="1_1_1"/>
  <p:tag name="KSO_WM_TAG_VERSION" val="3.0"/>
  <p:tag name="KSO_WM_BEAUTIFY_FLAG" val="#wm#"/>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color_type&quot;:1,&quot;theme_color_indexes&quot;:[]}"/>
</p:tagLst>
</file>

<file path=ppt/tags/tag19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VALUE" val="40*40"/>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31270_3*l_h_x*1_4_1"/>
  <p:tag name="KSO_WM_TEMPLATE_CATEGORY" val="diagram"/>
  <p:tag name="KSO_WM_TEMPLATE_INDEX" val="20231270"/>
  <p:tag name="KSO_WM_UNIT_LAYERLEVEL" val="1_1_1"/>
  <p:tag name="KSO_WM_TAG_VERSION" val="3.0"/>
  <p:tag name="KSO_WM_BEAUTIFY_FLAG" val="#wm#"/>
  <p:tag name="KSO_WM_DIAGRAM_MAX_ITEMCNT" val="4"/>
  <p:tag name="KSO_WM_DIAGRAM_MIN_ITEMCNT" val="2"/>
  <p:tag name="KSO_WM_DIAGRAM_VIRTUALLY_FRAME" val="{&quot;height&quot;:314.55,&quot;left&quot;:640.6250393700788,&quot;top&quot;:176.55,&quot;width&quot;:250.67496062992123}"/>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color_type&quot;:1,&quot;theme_color_indexes&quot;:[]}"/>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131_3*l_h_f*1_2_1"/>
  <p:tag name="KSO_WM_TEMPLATE_CATEGORY" val="diagram"/>
  <p:tag name="KSO_WM_TEMPLATE_INDEX" val="20233131"/>
  <p:tag name="KSO_WM_UNIT_LAYERLEVEL" val="1_1_1"/>
  <p:tag name="KSO_WM_TAG_VERSION" val="3.0"/>
  <p:tag name="KSO_WM_BEAUTIFY_FLAG" val="#wm#"/>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智能正文，文字是您思想的提炼，请尽量言简意赅的阐述观点。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ags/tag20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270_3*l_h_f*1_4_1"/>
  <p:tag name="KSO_WM_TEMPLATE_CATEGORY" val="diagram"/>
  <p:tag name="KSO_WM_TEMPLATE_INDEX" val="20231270"/>
  <p:tag name="KSO_WM_UNIT_LAYERLEVEL" val="1_1_1"/>
  <p:tag name="KSO_WM_TAG_VERSION" val="3.0"/>
  <p:tag name="KSO_WM_UNIT_TEXT_FILL_FORE_SCHEMECOLOR_INDEX_BRIGHTNESS" val="0.3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12.3249938964844,&quot;left&quot;:640.6250393700788,&quot;top&quot;:176.55,&quot;width&quot;:250.674960629921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UNIT_USESOURCEFORMAT_APPLY" val="1"/>
  <p:tag name="KSO_WM_DIAGRAM_USE_COLOR_VALUE" val="{&quot;color_scheme&quot;:1,&quot;color_type&quot;:1,&quot;theme_color_indexes&quot;:[]}"/>
</p:tagLst>
</file>

<file path=ppt/tags/tag20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270_3*l_h_a*1_4_1"/>
  <p:tag name="KSO_WM_TEMPLATE_CATEGORY" val="diagram"/>
  <p:tag name="KSO_WM_TEMPLATE_INDEX" val="20231270"/>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12.3249938964844,&quot;left&quot;:640.6250393700788,&quot;top&quot;:176.55,&quot;width&quot;:250.674960629921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USESOURCEFORMAT_APPLY" val="1"/>
  <p:tag name="KSO_WM_DIAGRAM_USE_COLOR_VALUE" val="{&quot;color_scheme&quot;:1,&quot;color_type&quot;:1,&quot;theme_color_indexes&quot;:[]}"/>
</p:tagLst>
</file>

<file path=ppt/tags/tag20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270_3*l_h_i*1_4_1"/>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2.3249938964844,&quot;left&quot;:640.6250393700788,&quot;top&quot;:176.55,&quot;width&quot;:250.67496062992123}"/>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_BRIGHTNESS" val="0"/>
  <p:tag name="KSO_WM_UNIT_TEXT_FILL_FORE_SCHEMECOLOR_INDEX" val="2"/>
  <p:tag name="KSO_WM_UNIT_TEXT_FILL_TYPE" val="1"/>
  <p:tag name="KSO_WM_UNIT_USESOURCEFORMAT_APPLY" val="1"/>
  <p:tag name="KSO_WM_DIAGRAM_USE_COLOR_VALUE" val="{&quot;color_scheme&quot;:1,&quot;color_type&quot;:1,&quot;theme_color_indexes&quot;:[]}"/>
</p:tagLst>
</file>

<file path=ppt/tags/tag20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270_3*l_h_i*1_4_2"/>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2.3249938964844,&quot;left&quot;:640.6250393700788,&quot;top&quot;:176.55,&quot;width&quot;:250.67496062992123}"/>
  <p:tag name="KSO_WM_DIAGRAM_COLOR_MATCH_VALUE" val="{&quot;shape&quot;:{&quot;fill&quot;:{&quot;type&quot;:0},&quot;glow&quot;:{&quot;colorType&quot;:0},&quot;line&quot;:{&quot;gradient&quot;:[{&quot;brightness&quot;:0.800000011920929,&quot;colorType&quot;:1,&quot;foreColorIndex&quot;:5,&quot;pos&quot;:0,&quot;transparency&quot;:0},{&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_1_BRIGHTNESS" val="0.8"/>
  <p:tag name="KSO_WM_UNIT_LINE_FORE_SCHEMECOLOR_INDEX_1" val="5"/>
  <p:tag name="KSO_WM_UNIT_LINE_FORE_SCHEMECOLOR_INDEX_1_POS" val="0"/>
  <p:tag name="KSO_WM_UNIT_LINE_FORE_SCHEMECOLOR_INDEX_1_TRANS" val="0"/>
  <p:tag name="KSO_WM_UNIT_LINE_FORE_SCHEMECOLOR_INDEX_2_BRIGHTNESS" val="0"/>
  <p:tag name="KSO_WM_UNIT_LINE_FORE_SCHEMECOLOR_INDEX_2" val="5"/>
  <p:tag name="KSO_WM_UNIT_LINE_FORE_SCHEMECOLOR_INDEX_2_POS" val="1"/>
  <p:tag name="KSO_WM_UNIT_LINE_FORE_SCHEMECOLOR_INDEX_2_TRANS" val="0.5"/>
  <p:tag name="KSO_WM_UNIT_LINE_GRADIENT_TYPE" val="0"/>
  <p:tag name="KSO_WM_UNIT_LINE_GRADIENT_ANGLE" val="199"/>
  <p:tag name="KSO_WM_UNIT_LINE_GRADIENT_DIRECTION" val="-2"/>
  <p:tag name="KSO_WM_UNIT_LINE_FILL_TYPE" val="5"/>
  <p:tag name="KSO_WM_UNIT_USESOURCEFORMAT_APPLY" val="1"/>
  <p:tag name="KSO_WM_DIAGRAM_USE_COLOR_VALUE" val="{&quot;color_scheme&quot;:1,&quot;color_type&quot;:1,&quot;theme_color_indexes&quot;:[]}"/>
</p:tagLst>
</file>

<file path=ppt/tags/tag20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VALUE" val="40*40"/>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231270_3*l_h_x*1_4_1"/>
  <p:tag name="KSO_WM_TEMPLATE_CATEGORY" val="diagram"/>
  <p:tag name="KSO_WM_TEMPLATE_INDEX" val="20231270"/>
  <p:tag name="KSO_WM_UNIT_LAYERLEVEL" val="1_1_1"/>
  <p:tag name="KSO_WM_TAG_VERSION" val="3.0"/>
  <p:tag name="KSO_WM_DIAGRAM_MAX_ITEMCNT" val="4"/>
  <p:tag name="KSO_WM_DIAGRAM_MIN_ITEMCNT" val="2"/>
  <p:tag name="KSO_WM_DIAGRAM_VIRTUALLY_FRAME" val="{&quot;height&quot;:312.3249938964844,&quot;left&quot;:640.6250393700788,&quot;top&quot;:176.55,&quot;width&quot;:250.67496062992123}"/>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FORE_SCHEMECOLOR_INDEX" val="13"/>
  <p:tag name="KSO_WM_UNIT_TEXT_FILL_TYPE" val="1"/>
  <p:tag name="KSO_WM_UNIT_USESOURCEFORMAT_APPLY" val="1"/>
  <p:tag name="KSO_WM_DIAGRAM_USE_COLOR_VALUE" val="{&quot;color_scheme&quot;:1,&quot;color_type&quot;:1,&quot;theme_color_indexes&quot;:[]}"/>
</p:tagLst>
</file>

<file path=ppt/tags/tag205.xml><?xml version="1.0" encoding="utf-8"?>
<p:tagLst xmlns:a="http://schemas.openxmlformats.org/drawingml/2006/main" xmlns:r="http://schemas.openxmlformats.org/officeDocument/2006/relationships" xmlns:p="http://schemas.openxmlformats.org/presentationml/2006/main">
  <p:tag name="KSO_WM_DIAGRAM_VIRTUALLY_FRAME" val="{&quot;height&quot;:533.4750393700788,&quot;left&quot;:42,&quot;top&quot;:0.4,&quot;width&quot;:878.15}"/>
  <p:tag name="KSO_WM_UNIT_INDEX" val="7"/>
  <p:tag name="KSO_WM_UNIT_TYPE" val="d"/>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1_1"/>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SUBTYPE" val="d"/>
  <p:tag name="KSO_WM_UNIT_TYPE" val="l_h_i"/>
  <p:tag name="KSO_WM_UNIT_INDEX" val="1_1_1"/>
  <p:tag name="KSO_WM_DIAGRAM_MAX_ITEMCNT" val="6"/>
  <p:tag name="KSO_WM_DIAGRAM_MIN_ITEMCNT" val="2"/>
  <p:tag name="KSO_WM_DIAGRAM_VIRTUALLY_FRAME" val="{&quot;height&quot;:447.9329475424621,&quot;left&quot;:58.75,&quot;top&quot;:79.65,&quot;width&quot;:823.2}"/>
  <p:tag name="KSO_WM_DIAGRAM_COLOR_MATCH_VALUE" val="{&quot;shape&quot;:{&quot;fill&quot;:{&quot;gradient&quot;:[{&quot;brightness&quot;:0,&quot;colorType&quot;:1,&quot;foreColorIndex&quot;:5,&quot;pos&quot;:0,&quot;transparency&quot;:0},{&quot;brightness&quot;:0.4000000059604645,&quot;colorType&quot;:1,&quot;foreColorIndex&quot;:5,&quot;pos&quot;:0.8999999761581421,&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1_4"/>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1_4"/>
  <p:tag name="KSO_WM_DIAGRAM_MAX_ITEMCNT" val="6"/>
  <p:tag name="KSO_WM_DIAGRAM_MIN_ITEMCNT" val="2"/>
  <p:tag name="KSO_WM_DIAGRAM_VIRTUALLY_FRAME" val="{&quot;height&quot;:447.9329475424621,&quot;left&quot;:58.75,&quot;top&quot;:79.65,&quot;width&quot;:823.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1_3"/>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1_3"/>
  <p:tag name="KSO_WM_DIAGRAM_MAX_ITEMCNT" val="6"/>
  <p:tag name="KSO_WM_DIAGRAM_MIN_ITEMCNT" val="2"/>
  <p:tag name="KSO_WM_DIAGRAM_VIRTUALLY_FRAME" val="{&quot;height&quot;:447.9329475424621,&quot;left&quot;:58.75,&quot;top&quot;:79.65,&quot;width&quot;:823.2}"/>
  <p:tag name="KSO_WM_DIAGRAM_COLOR_MATCH_VALUE" val="{&quot;shape&quot;:{&quot;fill&quot;:{&quot;solid&quot;:{&quot;brightness&quot;:0,&quot;colorType&quot;:1,&quot;foreColorIndex&quot;:5,&quot;transparency&quot;:0.2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1_2"/>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1_2"/>
  <p:tag name="KSO_WM_DIAGRAM_MAX_ITEMCNT" val="6"/>
  <p:tag name="KSO_WM_DIAGRAM_MIN_ITEMCNT" val="2"/>
  <p:tag name="KSO_WM_DIAGRAM_VIRTUALLY_FRAME" val="{&quot;height&quot;:447.9329475424621,&quot;left&quot;:58.75,&quot;top&quot;:79.65,&quot;width&quot;:823.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3131_3*l_h_i*1_4_1"/>
  <p:tag name="KSO_WM_TEMPLATE_CATEGORY" val="diagram"/>
  <p:tag name="KSO_WM_TEMPLATE_INDEX" val="20233131"/>
  <p:tag name="KSO_WM_UNIT_LAYERLEVEL" val="1_1_1"/>
  <p:tag name="KSO_WM_TAG_VERSION" val="3.0"/>
  <p:tag name="KSO_WM_BEAUTIFY_FLAG" val="#wm#"/>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 name="KSO_WM_UNIT_TEXT_FILL_FORE_SCHEMECOLOR_INDEX" val="1"/>
  <p:tag name="KSO_WM_UNIT_TEXT_FILL_TYPE" val="1"/>
  <p:tag name="KSO_WM_DIAGRAM_USE_COLOR_VALUE" val="{&quot;color_scheme&quot;:1,&quot;color_type&quot;:1,&quot;theme_color_indexes&quot;:[]}"/>
</p:tagLst>
</file>

<file path=ppt/tags/tag21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069_4*l_h_f*1_1_1"/>
  <p:tag name="KSO_WM_TEMPLATE_CATEGORY" val="diagram"/>
  <p:tag name="KSO_WM_TEMPLATE_INDEX" val="20231069"/>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447.9329475424621,&quot;left&quot;:58.75,&quot;top&quot;:79.65,&quot;width&quot;:823.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10;你的智能图形项正文&#1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2_1"/>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SUBTYPE" val="d"/>
  <p:tag name="KSO_WM_UNIT_TYPE" val="l_h_i"/>
  <p:tag name="KSO_WM_UNIT_INDEX" val="1_2_1"/>
  <p:tag name="KSO_WM_DIAGRAM_MAX_ITEMCNT" val="6"/>
  <p:tag name="KSO_WM_DIAGRAM_MIN_ITEMCNT" val="2"/>
  <p:tag name="KSO_WM_DIAGRAM_VIRTUALLY_FRAME" val="{&quot;height&quot;:447.9329475424621,&quot;left&quot;:58.75,&quot;top&quot;:79.65,&quot;width&quot;:823.2}"/>
  <p:tag name="KSO_WM_DIAGRAM_COLOR_MATCH_VALUE" val="{&quot;shape&quot;:{&quot;fill&quot;:{&quot;gradient&quot;:[{&quot;brightness&quot;:0.4000000059604645,&quot;colorType&quot;:1,&quot;foreColorIndex&quot;:6,&quot;pos&quot;:0.8999999761581421,&quot;transparency&quot;:0},{&quot;brightness&quot;:0,&quot;colorType&quot;:1,&quot;foreColorIndex&quot;:6,&quot;pos&quot;:0,&quot;transparency&quot;:0}],&quot;type&quot;:3},&quot;glow&quot;:{&quot;colorType&quot;:0},&quot;line&quot;:{&quot;type&quot;:0},&quot;shadow&quot;:{&quot;brightness&quot;:0,&quot;colorType&quot;:1,&quot;foreColorIndex&quot;:6,&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2_4"/>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2_4"/>
  <p:tag name="KSO_WM_DIAGRAM_MAX_ITEMCNT" val="6"/>
  <p:tag name="KSO_WM_DIAGRAM_MIN_ITEMCNT" val="2"/>
  <p:tag name="KSO_WM_DIAGRAM_VIRTUALLY_FRAME" val="{&quot;height&quot;:447.9329475424621,&quot;left&quot;:58.75,&quot;top&quot;:79.65,&quot;width&quot;:823.2}"/>
  <p:tag name="KSO_WM_DIAGRAM_COLOR_MATCH_VALUE" val="{&quot;shape&quot;:{&quot;fill&quot;:{&quot;solid&quot;:{&quot;brightness&quot;:0,&quot;colorType&quot;:1,&quot;foreColorIndex&quot;:6,&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2_3"/>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2_3"/>
  <p:tag name="KSO_WM_DIAGRAM_MAX_ITEMCNT" val="6"/>
  <p:tag name="KSO_WM_DIAGRAM_MIN_ITEMCNT" val="2"/>
  <p:tag name="KSO_WM_DIAGRAM_VIRTUALLY_FRAME" val="{&quot;height&quot;:447.9329475424621,&quot;left&quot;:58.75,&quot;top&quot;:79.65,&quot;width&quot;:823.2}"/>
  <p:tag name="KSO_WM_DIAGRAM_COLOR_MATCH_VALUE" val="{&quot;shape&quot;:{&quot;fill&quot;:{&quot;solid&quot;:{&quot;brightness&quot;:0,&quot;colorType&quot;:1,&quot;foreColorIndex&quot;:6,&quot;transparency&quot;:0.2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2_2"/>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2_2"/>
  <p:tag name="KSO_WM_DIAGRAM_MAX_ITEMCNT" val="6"/>
  <p:tag name="KSO_WM_DIAGRAM_MIN_ITEMCNT" val="2"/>
  <p:tag name="KSO_WM_DIAGRAM_VIRTUALLY_FRAME" val="{&quot;height&quot;:447.9329475424621,&quot;left&quot;:58.75,&quot;top&quot;:79.65,&quot;width&quot;:823.2}"/>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6"/>
  <p:tag name="KSO_WM_DIAGRAM_USE_COLOR_VALUE" val="{&quot;color_scheme&quot;:1,&quot;color_type&quot;:1,&quot;theme_color_indexes&quot;:[5,6,5,6,5,6]}"/>
</p:tagLst>
</file>

<file path=ppt/tags/tag2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069_4*l_h_f*1_2_1"/>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126.6500030517578,&quot;left&quot;:-90.50782854215372,&quot;top&quot;:198.01712445837308,&quot;width&quot;:744.44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0"/>
  <p:tag name="KSO_WM_UNIT_PRESET_TEXT" val="单击此处输入&#10;你的智能图形项正文&#1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3_1"/>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SUBTYPE" val="d"/>
  <p:tag name="KSO_WM_UNIT_TYPE" val="l_h_i"/>
  <p:tag name="KSO_WM_UNIT_INDEX" val="1_3_1"/>
  <p:tag name="KSO_WM_DIAGRAM_MAX_ITEMCNT" val="6"/>
  <p:tag name="KSO_WM_DIAGRAM_MIN_ITEMCNT" val="2"/>
  <p:tag name="KSO_WM_DIAGRAM_VIRTUALLY_FRAME" val="{&quot;height&quot;:447.9329475424621,&quot;left&quot;:58.75,&quot;top&quot;:79.65,&quot;width&quot;:823.2}"/>
  <p:tag name="KSO_WM_DIAGRAM_COLOR_MATCH_VALUE" val="{&quot;shape&quot;:{&quot;fill&quot;:{&quot;gradient&quot;:[{&quot;brightness&quot;:0.4000000059604645,&quot;colorType&quot;:1,&quot;foreColorIndex&quot;:7,&quot;pos&quot;:1,&quot;transparency&quot;:0},{&quot;brightness&quot;:0,&quot;colorType&quot;:1,&quot;foreColorIndex&quot;:7,&quot;pos&quot;:0.10000000149011612,&quot;transparency&quot;:0}],&quot;type&quot;:3},&quot;glow&quot;:{&quot;colorType&quot;:0},&quot;line&quot;:{&quot;type&quot;:0},&quot;shadow&quot;:{&quot;brightness&quot;:0,&quot;colorType&quot;:1,&quot;foreColorIndex&quot;:7,&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3_4"/>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3_4"/>
  <p:tag name="KSO_WM_DIAGRAM_MAX_ITEMCNT" val="6"/>
  <p:tag name="KSO_WM_DIAGRAM_MIN_ITEMCNT" val="2"/>
  <p:tag name="KSO_WM_DIAGRAM_VIRTUALLY_FRAME" val="{&quot;height&quot;:447.9329475424621,&quot;left&quot;:58.75,&quot;top&quot;:79.65,&quot;width&quot;:823.2}"/>
  <p:tag name="KSO_WM_DIAGRAM_COLOR_MATCH_VALUE" val="{&quot;shape&quot;:{&quot;fill&quot;:{&quot;solid&quot;:{&quot;brightness&quot;:0,&quot;colorType&quot;:1,&quot;foreColorIndex&quot;:7,&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7"/>
  <p:tag name="KSO_WM_UNIT_FILL_FORE_SCHEMECOLOR_INDEX_BRIGHTNESS" val="0"/>
  <p:tag name="KSO_WM_DIAGRAM_USE_COLOR_VALUE" val="{&quot;color_scheme&quot;:1,&quot;color_type&quot;:1,&quot;theme_color_indexes&quot;:[5,6,5,6,5,6]}"/>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3_3"/>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3_3"/>
  <p:tag name="KSO_WM_DIAGRAM_MAX_ITEMCNT" val="6"/>
  <p:tag name="KSO_WM_DIAGRAM_MIN_ITEMCNT" val="2"/>
  <p:tag name="KSO_WM_DIAGRAM_VIRTUALLY_FRAME" val="{&quot;height&quot;:447.9329475424621,&quot;left&quot;:58.75,&quot;top&quot;:79.65,&quot;width&quot;:823.2}"/>
  <p:tag name="KSO_WM_DIAGRAM_COLOR_MATCH_VALUE" val="{&quot;shape&quot;:{&quot;fill&quot;:{&quot;solid&quot;:{&quot;brightness&quot;:0,&quot;colorType&quot;:1,&quot;foreColorIndex&quot;:7,&quot;transparency&quot;:0.2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7"/>
  <p:tag name="KSO_WM_UNIT_FILL_FORE_SCHEMECOLOR_INDEX_BRIGHTNESS" val="0"/>
  <p:tag name="KSO_WM_DIAGRAM_USE_COLOR_VALUE" val="{&quot;color_scheme&quot;:1,&quot;color_type&quot;:1,&quot;theme_color_indexes&quot;:[5,6,5,6,5,6]}"/>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3_2"/>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3_2"/>
  <p:tag name="KSO_WM_DIAGRAM_MAX_ITEMCNT" val="6"/>
  <p:tag name="KSO_WM_DIAGRAM_MIN_ITEMCNT" val="2"/>
  <p:tag name="KSO_WM_DIAGRAM_VIRTUALLY_FRAME" val="{&quot;height&quot;:447.9329475424621,&quot;left&quot;:58.75,&quot;top&quot;:79.65,&quot;width&quot;:823.2}"/>
  <p:tag name="KSO_WM_DIAGRAM_COLOR_MATCH_VALUE" val="{&quot;shape&quot;:{&quot;fill&quot;:{&quot;type&quot;:0},&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7"/>
  <p:tag name="KSO_WM_DIAGRAM_USE_COLOR_VALUE" val="{&quot;color_scheme&quot;:1,&quot;color_type&quot;:1,&quot;theme_color_indexes&quot;:[5,6,5,6,5,6]}"/>
</p:tagLst>
</file>

<file path=ppt/tags/tag22.xml><?xml version="1.0" encoding="utf-8"?>
<p:tagLst xmlns:a="http://schemas.openxmlformats.org/drawingml/2006/main" xmlns:r="http://schemas.openxmlformats.org/officeDocument/2006/relationships" xmlns:p="http://schemas.openxmlformats.org/presentationml/2006/main">
  <p:tag name="KSO_WM_UNIT_LINE_FORE_SCHEMECOLOR_INDEX_BRIGHTNESS" val="0"/>
  <p:tag name="KSO_WM_UNIT_LINE_FILL_TYPE" val="2"/>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3131_3*l_h_i*1_4_2"/>
  <p:tag name="KSO_WM_TEMPLATE_CATEGORY" val="diagram"/>
  <p:tag name="KSO_WM_TEMPLATE_INDEX" val="20233131"/>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
</p:tagLst>
</file>

<file path=ppt/tags/tag22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069_4*l_h_f*1_3_1"/>
  <p:tag name="KSO_WM_TEMPLATE_CATEGORY" val="diagram"/>
  <p:tag name="KSO_WM_TEMPLATE_INDEX" val="20231069"/>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447.9329475424621,&quot;left&quot;:58.75,&quot;top&quot;:79.65,&quot;width&quot;:823.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10;你的智能图形项正文&#1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4_1"/>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SUBTYPE" val="d"/>
  <p:tag name="KSO_WM_UNIT_TYPE" val="l_h_i"/>
  <p:tag name="KSO_WM_UNIT_INDEX" val="1_4_1"/>
  <p:tag name="KSO_WM_DIAGRAM_MAX_ITEMCNT" val="6"/>
  <p:tag name="KSO_WM_DIAGRAM_MIN_ITEMCNT" val="2"/>
  <p:tag name="KSO_WM_DIAGRAM_VIRTUALLY_FRAME" val="{&quot;height&quot;:447.9329475424621,&quot;left&quot;:58.75,&quot;top&quot;:79.65,&quot;width&quot;:823.2}"/>
  <p:tag name="KSO_WM_DIAGRAM_COLOR_MATCH_VALUE" val="{&quot;shape&quot;:{&quot;fill&quot;:{&quot;gradient&quot;:[{&quot;brightness&quot;:0.4000000059604645,&quot;colorType&quot;:1,&quot;foreColorIndex&quot;:8,&quot;pos&quot;:1,&quot;transparency&quot;:0},{&quot;brightness&quot;:0,&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4_4"/>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4_4"/>
  <p:tag name="KSO_WM_DIAGRAM_MAX_ITEMCNT" val="6"/>
  <p:tag name="KSO_WM_DIAGRAM_MIN_ITEMCNT" val="2"/>
  <p:tag name="KSO_WM_DIAGRAM_VIRTUALLY_FRAME" val="{&quot;height&quot;:447.9329475424621,&quot;left&quot;:58.75,&quot;top&quot;:79.65,&quot;width&quot;:823.2}"/>
  <p:tag name="KSO_WM_DIAGRAM_COLOR_MATCH_VALUE" val="{&quot;shape&quot;:{&quot;fill&quot;:{&quot;solid&quot;:{&quot;brightness&quot;:0,&quot;colorType&quot;:1,&quot;foreColorIndex&quot;:8,&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
  <p:tag name="KSO_WM_DIAGRAM_USE_COLOR_VALUE" val="{&quot;color_scheme&quot;:1,&quot;color_type&quot;:1,&quot;theme_color_indexes&quot;:[5,6,5,6,5,6]}"/>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4_3"/>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4_3"/>
  <p:tag name="KSO_WM_DIAGRAM_MAX_ITEMCNT" val="6"/>
  <p:tag name="KSO_WM_DIAGRAM_MIN_ITEMCNT" val="2"/>
  <p:tag name="KSO_WM_DIAGRAM_VIRTUALLY_FRAME" val="{&quot;height&quot;:447.9329475424621,&quot;left&quot;:58.75,&quot;top&quot;:79.65,&quot;width&quot;:823.2}"/>
  <p:tag name="KSO_WM_DIAGRAM_COLOR_MATCH_VALUE" val="{&quot;shape&quot;:{&quot;fill&quot;:{&quot;solid&quot;:{&quot;brightness&quot;:0,&quot;colorType&quot;:1,&quot;foreColorIndex&quot;:8,&quot;transparency&quot;:0.2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8"/>
  <p:tag name="KSO_WM_UNIT_FILL_FORE_SCHEMECOLOR_INDEX_BRIGHTNESS" val="0"/>
  <p:tag name="KSO_WM_DIAGRAM_USE_COLOR_VALUE" val="{&quot;color_scheme&quot;:1,&quot;color_type&quot;:1,&quot;theme_color_indexes&quot;:[5,6,5,6,5,6]}"/>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4_2"/>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4_2"/>
  <p:tag name="KSO_WM_DIAGRAM_MAX_ITEMCNT" val="6"/>
  <p:tag name="KSO_WM_DIAGRAM_MIN_ITEMCNT" val="2"/>
  <p:tag name="KSO_WM_DIAGRAM_VIRTUALLY_FRAME" val="{&quot;height&quot;:447.9329475424621,&quot;left&quot;:58.75,&quot;top&quot;:79.65,&quot;width&quot;:823.2}"/>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8"/>
  <p:tag name="KSO_WM_DIAGRAM_USE_COLOR_VALUE" val="{&quot;color_scheme&quot;:1,&quot;color_type&quot;:1,&quot;theme_color_indexes&quot;:[5,6,5,6,5,6]}"/>
</p:tagLst>
</file>

<file path=ppt/tags/tag22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069_4*l_h_f*1_4_1"/>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126.6500030517578,&quot;left&quot;:-90.50782854215372,&quot;top&quot;:198.01712445837308,&quot;width&quot;:744.44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0"/>
  <p:tag name="KSO_WM_UNIT_PRESET_TEXT" val="单击此处输入&#10;你的智能图形项正文&#1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5_1"/>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SUBTYPE" val="d"/>
  <p:tag name="KSO_WM_UNIT_TYPE" val="l_h_i"/>
  <p:tag name="KSO_WM_UNIT_INDEX" val="1_5_1"/>
  <p:tag name="KSO_WM_DIAGRAM_MAX_ITEMCNT" val="6"/>
  <p:tag name="KSO_WM_DIAGRAM_MIN_ITEMCNT" val="2"/>
  <p:tag name="KSO_WM_DIAGRAM_VIRTUALLY_FRAME" val="{&quot;height&quot;:447.9329475424621,&quot;left&quot;:58.75,&quot;top&quot;:79.65,&quot;width&quot;:823.2}"/>
  <p:tag name="KSO_WM_DIAGRAM_COLOR_MATCH_VALUE" val="{&quot;shape&quot;:{&quot;fill&quot;:{&quot;gradient&quot;:[{&quot;brightness&quot;:0.4000000059604645,&quot;colorType&quot;:1,&quot;foreColorIndex&quot;:9,&quot;pos&quot;:1,&quot;transparency&quot;:0},{&quot;brightness&quot;:0,&quot;colorType&quot;:1,&quot;foreColorIndex&quot;:9,&quot;pos&quot;:0,&quot;transparency&quot;:0}],&quot;type&quot;:3},&quot;glow&quot;:{&quot;colorType&quot;:0},&quot;line&quot;:{&quot;type&quot;:0},&quot;shadow&quot;:{&quot;brightness&quot;:0,&quot;colorType&quot;:1,&quot;foreColorIndex&quot;:9,&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5_4"/>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5_4"/>
  <p:tag name="KSO_WM_DIAGRAM_MAX_ITEMCNT" val="6"/>
  <p:tag name="KSO_WM_DIAGRAM_MIN_ITEMCNT" val="2"/>
  <p:tag name="KSO_WM_DIAGRAM_VIRTUALLY_FRAME" val="{&quot;height&quot;:447.9329475424621,&quot;left&quot;:58.75,&quot;top&quot;:79.65,&quot;width&quot;:823.2}"/>
  <p:tag name="KSO_WM_DIAGRAM_COLOR_MATCH_VALUE" val="{&quot;shape&quot;:{&quot;fill&quot;:{&quot;solid&quot;:{&quot;brightness&quot;:0,&quot;colorType&quot;:1,&quot;foreColorIndex&quot;:9,&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9"/>
  <p:tag name="KSO_WM_UNIT_FILL_FORE_SCHEMECOLOR_INDEX_BRIGHTNESS" val="0"/>
  <p:tag name="KSO_WM_DIAGRAM_USE_COLOR_VALUE" val="{&quot;color_scheme&quot;:1,&quot;color_type&quot;:1,&quot;theme_color_indexes&quot;:[5,6,5,6,5,6]}"/>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5_3"/>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5_3"/>
  <p:tag name="KSO_WM_DIAGRAM_MAX_ITEMCNT" val="6"/>
  <p:tag name="KSO_WM_DIAGRAM_MIN_ITEMCNT" val="2"/>
  <p:tag name="KSO_WM_DIAGRAM_VIRTUALLY_FRAME" val="{&quot;height&quot;:447.9329475424621,&quot;left&quot;:58.75,&quot;top&quot;:79.65,&quot;width&quot;:823.2}"/>
  <p:tag name="KSO_WM_DIAGRAM_COLOR_MATCH_VALUE" val="{&quot;shape&quot;:{&quot;fill&quot;:{&quot;solid&quot;:{&quot;brightness&quot;:0,&quot;colorType&quot;:1,&quot;foreColorIndex&quot;:9,&quot;transparency&quot;:0.2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9"/>
  <p:tag name="KSO_WM_UNIT_FILL_FORE_SCHEMECOLOR_INDEX_BRIGHTNESS" val="0"/>
  <p:tag name="KSO_WM_DIAGRAM_USE_COLOR_VALUE" val="{&quot;color_scheme&quot;:1,&quot;color_type&quot;:1,&quot;theme_color_indexes&quot;:[5,6,5,6,5,6]}"/>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ID" val="diagram20231069_4*l_h_i*1_5_2"/>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UNIT_TYPE" val="l_h_i"/>
  <p:tag name="KSO_WM_UNIT_INDEX" val="1_5_2"/>
  <p:tag name="KSO_WM_DIAGRAM_MAX_ITEMCNT" val="6"/>
  <p:tag name="KSO_WM_DIAGRAM_MIN_ITEMCNT" val="2"/>
  <p:tag name="KSO_WM_DIAGRAM_VIRTUALLY_FRAME" val="{&quot;height&quot;:447.9329475424621,&quot;left&quot;:58.75,&quot;top&quot;:79.65,&quot;width&quot;:823.2}"/>
  <p:tag name="KSO_WM_DIAGRAM_COLOR_MATCH_VALUE" val="{&quot;shape&quot;:{&quot;fill&quot;:{&quot;type&quot;:0},&quot;glow&quot;:{&quot;colorType&quot;:0},&quot;line&quot;:{&quot;solidLine&quot;:{&quot;brightness&quot;:0,&quot;colorType&quot;:1,&quot;foreColorIndex&quot;:9,&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9"/>
  <p:tag name="KSO_WM_DIAGRAM_USE_COLOR_VALUE" val="{&quot;color_scheme&quot;:1,&quot;color_type&quot;:1,&quot;theme_color_indexes&quot;:[5,6,5,6,5,6]}"/>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3131_3*l_h_a*1_4_1"/>
  <p:tag name="KSO_WM_TEMPLATE_CATEGORY" val="diagram"/>
  <p:tag name="KSO_WM_TEMPLATE_INDEX" val="20233131"/>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DIAGRAM_USE_COLOR_VALUE" val="{&quot;color_scheme&quot;:1,&quot;color_type&quot;:1,&quot;theme_color_indexes&quot;:[]}"/>
</p:tagLst>
</file>

<file path=ppt/tags/tag23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069_4*l_h_f*1_5_1"/>
  <p:tag name="KSO_WM_TEMPLATE_CATEGORY" val="diagram"/>
  <p:tag name="KSO_WM_TEMPLATE_INDEX" val="20231069"/>
  <p:tag name="KSO_WM_UNIT_LAYERLEVEL" val="1_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126.6500030517578,&quot;left&quot;:-90.50782854215372,&quot;top&quot;:198.01712445837308,&quot;width&quot;:744.449987792968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0"/>
  <p:tag name="KSO_WM_UNIT_PRESET_TEXT" val="单击此处输入&#10;你的智能图形项正文&#1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23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3131_3*l_h_f*1_4_1"/>
  <p:tag name="KSO_WM_TEMPLATE_CATEGORY" val="diagram"/>
  <p:tag name="KSO_WM_TEMPLATE_INDEX" val="20233131"/>
  <p:tag name="KSO_WM_UNIT_LAYERLEVEL" val="1_1_1"/>
  <p:tag name="KSO_WM_TAG_VERSION" val="3.0"/>
  <p:tag name="KSO_WM_BEAUTIFY_FLAG" val="#wm#"/>
  <p:tag name="KSO_WM_UNIT_TEXT_FILL_FORE_SCHEMECOLOR_INDEX_BRIGHTNESS" val="0.2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智能正文，文字是您思想的提炼，请尽量言简意赅的阐述观点。单击此处添加正文，文字是您思想的提炼。"/>
  <p:tag name="KSO_WM_UNIT_TEXT_FILL_FORE_SCHEMECOLOR_INDEX" val="1"/>
  <p:tag name="KSO_WM_UNIT_TEXT_FILL_TYPE" val="1"/>
  <p:tag name="KSO_WM_DIAGRAM_USE_COLOR_VALUE" val="{&quot;color_scheme&quot;:1,&quot;color_type&quot;:1,&quot;theme_color_indexes&quot;:[]}"/>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1156_1*h_i*1_1"/>
  <p:tag name="KSO_WM_TEMPLATE_CATEGORY" val="custom"/>
  <p:tag name="KSO_WM_TEMPLATE_INDEX" val="20231156"/>
  <p:tag name="KSO_WM_UNIT_LAYERLEVEL" val="1_1"/>
  <p:tag name="KSO_WM_TAG_VERSION" val="3.0"/>
  <p:tag name="KSO_WM_UNIT_TYPE" val="h_i"/>
  <p:tag name="KSO_WM_UNIT_INDEX" val="1_1"/>
  <p:tag name="KSO_WM_DIAGRAM_GROUP_CODE" val="l1-1"/>
  <p:tag name="KSO_WM_UNIT_FILL_FORE_SCHEMECOLOR_INDEX" val="5"/>
  <p:tag name="KSO_WM_UNIT_FILL_TYPE" val="1"/>
  <p:tag name="KSO_WM_UNIT_USESOURCEFORMAT_APPLY" val="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1156_1*h_a*1_2"/>
  <p:tag name="KSO_WM_TEMPLATE_CATEGORY" val="custom"/>
  <p:tag name="KSO_WM_TEMPLATE_INDEX" val="20231156"/>
  <p:tag name="KSO_WM_UNIT_LAYERLEVEL" val="1_1"/>
  <p:tag name="KSO_WM_TAG_VERSION" val="3.0"/>
  <p:tag name="KSO_WM_UNIT_TYPE" val="h_a"/>
  <p:tag name="KSO_WM_UNIT_INDEX" val="1_2"/>
  <p:tag name="KSO_WM_DIAGRAM_GROUP_CODE" val="l1-1"/>
  <p:tag name="KSO_WM_UNIT_ISCONTENTSTITLE" val="0"/>
  <p:tag name="KSO_WM_UNIT_ISNUMDGMTITLE" val="0"/>
  <p:tag name="KSO_WM_UNIT_NOCLEAR" val="0"/>
  <p:tag name="KSO_WM_UNIT_VALUE" val="3"/>
  <p:tag name="KSO_WM_UNIT_PRESET_TEXT" val="50%"/>
  <p:tag name="KSO_WM_UNIT_USESOURCEFORMAT_APPLY" val="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1156_1*h_f*1_1"/>
  <p:tag name="KSO_WM_TEMPLATE_CATEGORY" val="custom"/>
  <p:tag name="KSO_WM_TEMPLATE_INDEX" val="20231156"/>
  <p:tag name="KSO_WM_UNIT_LAYERLEVEL" val="1_1"/>
  <p:tag name="KSO_WM_TAG_VERSION" val="3.0"/>
  <p:tag name="KSO_WM_UNIT_ISCONTENTSTITLE" val="0"/>
  <p:tag name="KSO_WM_UNIT_ISNUMDGMTITLE" val="0"/>
  <p:tag name="KSO_WM_UNIT_NOCLEAR" val="0"/>
  <p:tag name="KSO_WM_UNIT_VALUE" val="6"/>
  <p:tag name="KSO_WM_UNIT_TYPE" val="h_f"/>
  <p:tag name="KSO_WM_UNIT_INDEX" val="1_1"/>
  <p:tag name="KSO_WM_DIAGRAM_GROUP_CODE" val="l1-1"/>
  <p:tag name="KSO_WM_UNIT_SUBTYPE" val="a"/>
  <p:tag name="KSO_WM_UNIT_PRESET_TEXT" val="添加文本"/>
  <p:tag name="KSO_WM_UNIT_USESOURCEFORMAT_APPLY" val="1"/>
</p:tagLst>
</file>

<file path=ppt/tags/tag28.xml><?xml version="1.0" encoding="utf-8"?>
<p:tagLst xmlns:a="http://schemas.openxmlformats.org/drawingml/2006/main" xmlns:r="http://schemas.openxmlformats.org/officeDocument/2006/relationships" xmlns:p="http://schemas.openxmlformats.org/presentationml/2006/main">
  <p:tag name="KSO_WM_UNIT_VALUE" val="322*321"/>
  <p:tag name="KSO_WM_UNIT_HIGHLIGHT" val="0"/>
  <p:tag name="KSO_WM_UNIT_COMPATIBLE" val="0"/>
  <p:tag name="KSO_WM_UNIT_DIAGRAM_ISNUMVISUAL" val="0"/>
  <p:tag name="KSO_WM_UNIT_DIAGRAM_ISREFERUNIT" val="0"/>
  <p:tag name="KSO_WM_UNIT_TYPE" val="h_d"/>
  <p:tag name="KSO_WM_UNIT_INDEX" val="1_1"/>
  <p:tag name="KSO_WM_UNIT_ID" val="custom20231156_1*h_d*1_1"/>
  <p:tag name="KSO_WM_TEMPLATE_CATEGORY" val="custom"/>
  <p:tag name="KSO_WM_TEMPLATE_INDEX" val="20231156"/>
  <p:tag name="KSO_WM_UNIT_LAYERLEVEL" val="1_1"/>
  <p:tag name="KSO_WM_TAG_VERSION" val="3.0"/>
  <p:tag name="KSO_WM_BEAUTIFY_FLAG" val="#wm#"/>
  <p:tag name="KSO_WM_DIAGRAM_GROUP_CODE" val="l1-1"/>
  <p:tag name="KSO_WM_UNIT_LINE_FORE_SCHEMECOLOR_INDEX" val="13"/>
  <p:tag name="KSO_WM_UNIT_LINE_FILL_TYPE" val="2"/>
  <p:tag name="KSO_WM_UNIT_USESOURCEFORMAT_APPLY" val="1"/>
</p:tagLst>
</file>

<file path=ppt/tags/tag29.xml><?xml version="1.0" encoding="utf-8"?>
<p:tagLst xmlns:a="http://schemas.openxmlformats.org/drawingml/2006/main" xmlns:r="http://schemas.openxmlformats.org/officeDocument/2006/relationships" xmlns:p="http://schemas.openxmlformats.org/presentationml/2006/main">
  <p:tag name="KSO_WM_UNIT_VALUE" val="322*321"/>
  <p:tag name="KSO_WM_UNIT_HIGHLIGHT" val="0"/>
  <p:tag name="KSO_WM_UNIT_COMPATIBLE" val="0"/>
  <p:tag name="KSO_WM_UNIT_DIAGRAM_ISNUMVISUAL" val="0"/>
  <p:tag name="KSO_WM_UNIT_DIAGRAM_ISREFERUNIT" val="0"/>
  <p:tag name="KSO_WM_UNIT_TYPE" val="h_d"/>
  <p:tag name="KSO_WM_UNIT_INDEX" val="1_2"/>
  <p:tag name="KSO_WM_UNIT_ID" val="custom20231156_1*h_d*1_2"/>
  <p:tag name="KSO_WM_TEMPLATE_CATEGORY" val="custom"/>
  <p:tag name="KSO_WM_TEMPLATE_INDEX" val="20231156"/>
  <p:tag name="KSO_WM_UNIT_LAYERLEVEL" val="1_1"/>
  <p:tag name="KSO_WM_TAG_VERSION" val="3.0"/>
  <p:tag name="KSO_WM_BEAUTIFY_FLAG" val="#wm#"/>
  <p:tag name="KSO_WM_DIAGRAM_GROUP_CODE" val="l1-1"/>
  <p:tag name="KSO_WM_UNIT_LINE_FORE_SCHEMECOLOR_INDEX" val="13"/>
  <p:tag name="KSO_WM_UNIT_LINE_FILL_TYPE" val="2"/>
  <p:tag name="KSO_WM_UNIT_USESOURCEFORMAT_APPLY"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VALUE" val="322*321"/>
  <p:tag name="KSO_WM_UNIT_HIGHLIGHT" val="0"/>
  <p:tag name="KSO_WM_UNIT_COMPATIBLE" val="0"/>
  <p:tag name="KSO_WM_UNIT_DIAGRAM_ISNUMVISUAL" val="0"/>
  <p:tag name="KSO_WM_UNIT_DIAGRAM_ISREFERUNIT" val="0"/>
  <p:tag name="KSO_WM_UNIT_TYPE" val="h_d"/>
  <p:tag name="KSO_WM_UNIT_INDEX" val="1_3"/>
  <p:tag name="KSO_WM_UNIT_ID" val="custom20231156_1*h_d*1_3"/>
  <p:tag name="KSO_WM_TEMPLATE_CATEGORY" val="custom"/>
  <p:tag name="KSO_WM_TEMPLATE_INDEX" val="20231156"/>
  <p:tag name="KSO_WM_UNIT_LAYERLEVEL" val="1_1"/>
  <p:tag name="KSO_WM_TAG_VERSION" val="3.0"/>
  <p:tag name="KSO_WM_BEAUTIFY_FLAG" val="#wm#"/>
  <p:tag name="KSO_WM_DIAGRAM_GROUP_CODE" val="l1-1"/>
  <p:tag name="KSO_WM_UNIT_LINE_FORE_SCHEMECOLOR_INDEX" val="13"/>
  <p:tag name="KSO_WM_UNIT_LINE_FILL_TYPE" val="2"/>
  <p:tag name="KSO_WM_UNIT_USESOURCEFORMAT_APPLY" val="1"/>
</p:tagLst>
</file>

<file path=ppt/tags/tag31.xml><?xml version="1.0" encoding="utf-8"?>
<p:tagLst xmlns:a="http://schemas.openxmlformats.org/drawingml/2006/main" xmlns:r="http://schemas.openxmlformats.org/officeDocument/2006/relationships" xmlns:p="http://schemas.openxmlformats.org/presentationml/2006/main">
  <p:tag name="KSO_WM_UNIT_VALUE" val="322*321"/>
  <p:tag name="KSO_WM_UNIT_HIGHLIGHT" val="0"/>
  <p:tag name="KSO_WM_UNIT_COMPATIBLE" val="0"/>
  <p:tag name="KSO_WM_UNIT_DIAGRAM_ISNUMVISUAL" val="0"/>
  <p:tag name="KSO_WM_UNIT_DIAGRAM_ISREFERUNIT" val="0"/>
  <p:tag name="KSO_WM_UNIT_TYPE" val="h_d"/>
  <p:tag name="KSO_WM_UNIT_INDEX" val="1_4"/>
  <p:tag name="KSO_WM_UNIT_ID" val="custom20231156_1*h_d*1_4"/>
  <p:tag name="KSO_WM_TEMPLATE_CATEGORY" val="custom"/>
  <p:tag name="KSO_WM_TEMPLATE_INDEX" val="20231156"/>
  <p:tag name="KSO_WM_UNIT_LAYERLEVEL" val="1_1"/>
  <p:tag name="KSO_WM_TAG_VERSION" val="3.0"/>
  <p:tag name="KSO_WM_BEAUTIFY_FLAG" val="#wm#"/>
  <p:tag name="KSO_WM_DIAGRAM_GROUP_CODE" val="l1-1"/>
  <p:tag name="KSO_WM_UNIT_LINE_FORE_SCHEMECOLOR_INDEX" val="13"/>
  <p:tag name="KSO_WM_UNIT_LINE_FILL_TYPE" val="2"/>
  <p:tag name="KSO_WM_UNIT_USESOURCEFORMAT_APPLY" val="1"/>
</p:tagLst>
</file>

<file path=ppt/tags/tag32.xml><?xml version="1.0" encoding="utf-8"?>
<p:tagLst xmlns:a="http://schemas.openxmlformats.org/drawingml/2006/main" xmlns:r="http://schemas.openxmlformats.org/officeDocument/2006/relationships" xmlns:p="http://schemas.openxmlformats.org/presentationml/2006/main">
  <p:tag name="KSO_WM_UNIT_VALUE" val="322*321"/>
  <p:tag name="KSO_WM_UNIT_HIGHLIGHT" val="0"/>
  <p:tag name="KSO_WM_UNIT_COMPATIBLE" val="0"/>
  <p:tag name="KSO_WM_UNIT_DIAGRAM_ISNUMVISUAL" val="0"/>
  <p:tag name="KSO_WM_UNIT_DIAGRAM_ISREFERUNIT" val="0"/>
  <p:tag name="KSO_WM_UNIT_TYPE" val="h_d"/>
  <p:tag name="KSO_WM_UNIT_INDEX" val="1_5"/>
  <p:tag name="KSO_WM_UNIT_ID" val="custom20231156_1*h_d*1_5"/>
  <p:tag name="KSO_WM_TEMPLATE_CATEGORY" val="custom"/>
  <p:tag name="KSO_WM_TEMPLATE_INDEX" val="20231156"/>
  <p:tag name="KSO_WM_UNIT_LAYERLEVEL" val="1_1"/>
  <p:tag name="KSO_WM_TAG_VERSION" val="3.0"/>
  <p:tag name="KSO_WM_BEAUTIFY_FLAG" val="#wm#"/>
  <p:tag name="KSO_WM_DIAGRAM_GROUP_CODE" val="l1-1"/>
  <p:tag name="KSO_WM_UNIT_LINE_FORE_SCHEMECOLOR_INDEX" val="13"/>
  <p:tag name="KSO_WM_UNIT_LINE_FILL_TYPE" val="2"/>
  <p:tag name="KSO_WM_UNIT_USESOURCEFORMAT_APPLY" val="1"/>
</p:tagLst>
</file>

<file path=ppt/tags/tag33.xml><?xml version="1.0" encoding="utf-8"?>
<p:tagLst xmlns:a="http://schemas.openxmlformats.org/drawingml/2006/main" xmlns:r="http://schemas.openxmlformats.org/officeDocument/2006/relationships" xmlns:p="http://schemas.openxmlformats.org/presentationml/2006/main">
  <p:tag name="KSO_WM_UNIT_VALUE" val="322*321"/>
  <p:tag name="KSO_WM_UNIT_HIGHLIGHT" val="0"/>
  <p:tag name="KSO_WM_UNIT_COMPATIBLE" val="0"/>
  <p:tag name="KSO_WM_UNIT_DIAGRAM_ISNUMVISUAL" val="0"/>
  <p:tag name="KSO_WM_UNIT_DIAGRAM_ISREFERUNIT" val="0"/>
  <p:tag name="KSO_WM_UNIT_TYPE" val="h_d"/>
  <p:tag name="KSO_WM_UNIT_INDEX" val="1_6"/>
  <p:tag name="KSO_WM_UNIT_ID" val="custom20231156_1*h_d*1_6"/>
  <p:tag name="KSO_WM_TEMPLATE_CATEGORY" val="custom"/>
  <p:tag name="KSO_WM_TEMPLATE_INDEX" val="20231156"/>
  <p:tag name="KSO_WM_UNIT_LAYERLEVEL" val="1_1"/>
  <p:tag name="KSO_WM_TAG_VERSION" val="3.0"/>
  <p:tag name="KSO_WM_BEAUTIFY_FLAG" val="#wm#"/>
  <p:tag name="KSO_WM_DIAGRAM_GROUP_CODE" val="l1-1"/>
  <p:tag name="KSO_WM_UNIT_LINE_FORE_SCHEMECOLOR_INDEX" val="13"/>
  <p:tag name="KSO_WM_UNIT_LINE_FILL_TYPE" val="2"/>
  <p:tag name="KSO_WM_UNIT_USESOURCEFORMAT_APPLY" val="1"/>
</p:tagLst>
</file>

<file path=ppt/tags/tag34.xml><?xml version="1.0" encoding="utf-8"?>
<p:tagLst xmlns:a="http://schemas.openxmlformats.org/drawingml/2006/main" xmlns:r="http://schemas.openxmlformats.org/officeDocument/2006/relationships" xmlns:p="http://schemas.openxmlformats.org/presentationml/2006/main">
  <p:tag name="KSO_WM_UNIT_VALUE" val="322*321"/>
  <p:tag name="KSO_WM_UNIT_HIGHLIGHT" val="0"/>
  <p:tag name="KSO_WM_UNIT_COMPATIBLE" val="0"/>
  <p:tag name="KSO_WM_UNIT_DIAGRAM_ISNUMVISUAL" val="0"/>
  <p:tag name="KSO_WM_UNIT_DIAGRAM_ISREFERUNIT" val="0"/>
  <p:tag name="KSO_WM_UNIT_TYPE" val="h_d"/>
  <p:tag name="KSO_WM_UNIT_INDEX" val="1_7"/>
  <p:tag name="KSO_WM_UNIT_ID" val="custom20231156_1*h_d*1_7"/>
  <p:tag name="KSO_WM_TEMPLATE_CATEGORY" val="custom"/>
  <p:tag name="KSO_WM_TEMPLATE_INDEX" val="20231156"/>
  <p:tag name="KSO_WM_UNIT_LAYERLEVEL" val="1_1"/>
  <p:tag name="KSO_WM_TAG_VERSION" val="3.0"/>
  <p:tag name="KSO_WM_BEAUTIFY_FLAG" val="#wm#"/>
  <p:tag name="KSO_WM_DIAGRAM_GROUP_CODE" val="l1-1"/>
  <p:tag name="KSO_WM_UNIT_LINE_FORE_SCHEMECOLOR_INDEX" val="13"/>
  <p:tag name="KSO_WM_UNIT_LINE_FILL_TYPE" val="2"/>
  <p:tag name="KSO_WM_UNIT_USESOURCEFORMAT_APPLY" val="1"/>
</p:tagLst>
</file>

<file path=ppt/tags/tag35.xml><?xml version="1.0" encoding="utf-8"?>
<p:tagLst xmlns:a="http://schemas.openxmlformats.org/drawingml/2006/main" xmlns:r="http://schemas.openxmlformats.org/officeDocument/2006/relationships" xmlns:p="http://schemas.openxmlformats.org/presentationml/2006/main">
  <p:tag name="KSO_WM_UNIT_VALUE" val="322*321"/>
  <p:tag name="KSO_WM_UNIT_HIGHLIGHT" val="0"/>
  <p:tag name="KSO_WM_UNIT_COMPATIBLE" val="0"/>
  <p:tag name="KSO_WM_UNIT_DIAGRAM_ISNUMVISUAL" val="0"/>
  <p:tag name="KSO_WM_UNIT_DIAGRAM_ISREFERUNIT" val="0"/>
  <p:tag name="KSO_WM_UNIT_TYPE" val="h_d"/>
  <p:tag name="KSO_WM_UNIT_INDEX" val="1_8"/>
  <p:tag name="KSO_WM_UNIT_ID" val="custom20231156_1*h_d*1_8"/>
  <p:tag name="KSO_WM_TEMPLATE_CATEGORY" val="custom"/>
  <p:tag name="KSO_WM_TEMPLATE_INDEX" val="20231156"/>
  <p:tag name="KSO_WM_UNIT_LAYERLEVEL" val="1_1"/>
  <p:tag name="KSO_WM_TAG_VERSION" val="3.0"/>
  <p:tag name="KSO_WM_BEAUTIFY_FLAG" val="#wm#"/>
  <p:tag name="KSO_WM_DIAGRAM_GROUP_CODE" val="l1-1"/>
  <p:tag name="KSO_WM_UNIT_LINE_FORE_SCHEMECOLOR_INDEX" val="13"/>
  <p:tag name="KSO_WM_UNIT_LINE_FILL_TYPE" val="2"/>
  <p:tag name="KSO_WM_UNIT_USESOURCEFORMAT_APPLY" val="1"/>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2462_3*l_h_i*1_1_2"/>
  <p:tag name="KSO_WM_TEMPLATE_CATEGORY" val="diagram"/>
  <p:tag name="KSO_WM_TEMPLATE_INDEX" val="20232462"/>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2462_3*l_h_i*1_1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3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2462_3*l_h_f*1_1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2462_3*l_h_a*1_1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2462_3*l_h_i*1_3_2"/>
  <p:tag name="KSO_WM_TEMPLATE_CATEGORY" val="diagram"/>
  <p:tag name="KSO_WM_TEMPLATE_INDEX" val="20232462"/>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2462_3*l_h_i*1_3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3"/>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4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2462_3*l_h_f*1_3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
</p:tagLst>
</file>

<file path=ppt/tags/tag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2462_3*l_h_a*1_3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2462_3*l_h_i*1_2_2"/>
  <p:tag name="KSO_WM_TEMPLATE_CATEGORY" val="diagram"/>
  <p:tag name="KSO_WM_TEMPLATE_INDEX" val="20232462"/>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2462_3*l_h_i*1_2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4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2462_3*l_h_f*1_2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
</p:tagLst>
</file>

<file path=ppt/tags/tag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2462_3*l_h_a*1_2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2462_3*l_h_i*1_4_2"/>
  <p:tag name="KSO_WM_TEMPLATE_CATEGORY" val="diagram"/>
  <p:tag name="KSO_WM_TEMPLATE_INDEX" val="20232462"/>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2"/>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DIAGRAM_USE_COLOR_VALUE" val="{&quot;color_scheme&quot;:1,&quot;color_type&quot;:1,&quot;theme_color_indexes&quot;:[]}"/>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2462_3*l_h_i*1_4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4"/>
  <p:tag name="KSO_WM_UNIT_FILL_TYPE" val="3"/>
  <p:tag name="KSO_WM_UNIT_TEXT_FILL_FORE_SCHEMECOLOR_INDEX" val="1"/>
  <p:tag name="KSO_WM_UNIT_TEXT_FILL_TYPE" val="1"/>
  <p:tag name="KSO_WM_DIAGRAM_USE_COLOR_VALUE" val="{&quot;color_scheme&quot;:1,&quot;color_type&quot;:1,&quot;theme_color_indexes&quot;:[]}"/>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2462_3*l_h_f*1_4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
</p:tagLst>
</file>

<file path=ppt/tags/tag5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2462_3*l_h_a*1_4_1"/>
  <p:tag name="KSO_WM_TEMPLATE_CATEGORY" val="diagram"/>
  <p:tag name="KSO_WM_TEMPLATE_INDEX" val="20232462"/>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232.22700787401573,&quot;left&quot;:69.87795275590551,&quot;top&quot;:109.97299212598425,&quot;width&quot;:534.794087039016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DIAGRAM_USE_COLOR_VALUE" val="{&quot;color_scheme&quot;:1,&quot;color_type&quot;:1,&quot;theme_color_indexes&quot;:[]}"/>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RESOURCE_RECORD_KEY" val="{&quot;70&quot;:[3314374,3319442,3327748,3314370,3322027]}"/>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RESOURCE_RECORD_KEY" val="{&quot;70&quot;:[3314273]}"/>
</p:tagLst>
</file>

<file path=ppt/tags/tag89.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790_1*l_h_i*1_1_1"/>
  <p:tag name="KSO_WM_TEMPLATE_CATEGORY" val="diagram"/>
  <p:tag name="KSO_WM_TEMPLATE_INDEX" val="20231790"/>
  <p:tag name="KSO_WM_UNIT_LAYERLEVEL" val="1_1_1"/>
  <p:tag name="KSO_WM_TAG_VERSION" val="3.0"/>
  <p:tag name="KSO_WM_DIAGRAM_MAX_ITEMCNT" val="6"/>
  <p:tag name="KSO_WM_DIAGRAM_MIN_ITEMCNT" val="2"/>
  <p:tag name="KSO_WM_DIAGRAM_VIRTUALLY_FRAME" val="{&quot;height&quot;:379.8,&quot;left&quot;:118.32500274898503,&quot;top&quot;:93,&quot;width&quot;:785.9249972510149}"/>
  <p:tag name="KSO_WM_DIAGRAM_COLOR_MATCH_VALUE" val="{&quot;shape&quot;:{&quot;fill&quot;:{&quot;solid&quot;:{&quot;brightness&quot;:0.800000011920929,&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8"/>
  <p:tag name="KSO_WM_DIAGRAM_USE_COLOR_VALUE" val="{&quot;color_scheme&quot;:1,&quot;color_type&quot;:1,&quot;theme_color_indexes&quot;:[]}"/>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131_3*l_h_i*1_1_1"/>
  <p:tag name="KSO_WM_TEMPLATE_CATEGORY" val="diagram"/>
  <p:tag name="KSO_WM_TEMPLATE_INDEX" val="20233131"/>
  <p:tag name="KSO_WM_UNIT_LAYERLEVEL" val="1_1_1"/>
  <p:tag name="KSO_WM_TAG_VERSION" val="3.0"/>
  <p:tag name="KSO_WM_BEAUTIFY_FLAG" val="#wm#"/>
  <p:tag name="KSO_WM_UNIT_TEXT_FILL_FORE_SCHEMECOLOR_INDEX_BRIGHTNESS" val="0"/>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7.20926377637977,&quot;left&quot;:75.79703336460389,&quot;top&quot;:119.69073622362025,&quot;width&quot;:478.45522460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DIAGRAM_USE_COLOR_VALUE" val="{&quot;color_scheme&quot;:1,&quot;color_type&quot;:1,&quot;theme_color_indexes&quot;:[]}"/>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247.1,&quot;left&quot;:71.75,&quot;top&quot;:193.45,&quot;width&quot;:568.3}"/>
</p:tagLst>
</file>

<file path=ppt/tags/tag9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6_1"/>
  <p:tag name="KSO_WM_UNIT_ID" val="diagram20231078_1*q_h_f*1_6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5,5,5,5,5,5]}"/>
</p:tagLst>
</file>

<file path=ppt/tags/tag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6_1"/>
  <p:tag name="KSO_WM_UNIT_ID" val="diagram20231078_1*q_h_a*1_6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0,&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DIAGRAM_USE_COLOR_VALUE" val="{&quot;color_scheme&quot;:1,&quot;color_type&quot;:1,&quot;theme_color_indexes&quot;:[5,5,5,5,5,5]}"/>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6_3"/>
  <p:tag name="KSO_WM_TEMPLATE_CATEGORY" val="diagram"/>
  <p:tag name="KSO_WM_TEMPLATE_INDEX" val="20231078"/>
  <p:tag name="KSO_WM_UNIT_LAYERLEVEL" val="1_1_1"/>
  <p:tag name="KSO_WM_TAG_VERSION" val="3.0"/>
  <p:tag name="KSO_WM_DIAGRAM_GROUP_CODE" val="q1-1"/>
  <p:tag name="KSO_WM_UNIT_TYPE" val="q_h_i"/>
  <p:tag name="KSO_WM_UNIT_INDEX" val="1_6_3"/>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quot;colorType&quot;:1,&quot;foreColorIndex&quot;:10,&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0"/>
  <p:tag name="KSO_WM_DIAGRAM_USE_COLOR_VALUE" val="{&quot;color_scheme&quot;:1,&quot;color_type&quot;:1,&quot;theme_color_indexes&quot;:[5,5,5,5,5,5]}"/>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6_2"/>
  <p:tag name="KSO_WM_TEMPLATE_CATEGORY" val="diagram"/>
  <p:tag name="KSO_WM_TEMPLATE_INDEX" val="20231078"/>
  <p:tag name="KSO_WM_UNIT_LAYERLEVEL" val="1_1_1"/>
  <p:tag name="KSO_WM_TAG_VERSION" val="3.0"/>
  <p:tag name="KSO_WM_DIAGRAM_GROUP_CODE" val="q1-1"/>
  <p:tag name="KSO_WM_UNIT_TYPE" val="q_h_i"/>
  <p:tag name="KSO_WM_UNIT_INDEX" val="1_6_2"/>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quot;colorType&quot;:1,&quot;foreColorIndex&quot;:10,&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0"/>
  <p:tag name="KSO_WM_DIAGRAM_USE_COLOR_VALUE" val="{&quot;color_scheme&quot;:1,&quot;color_type&quot;:1,&quot;theme_color_indexes&quot;:[5,5,5,5,5,5]}"/>
</p:tagLst>
</file>

<file path=ppt/tags/tag9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1_1"/>
  <p:tag name="KSO_WM_UNIT_ID" val="diagram20231078_1*q_h_f*1_1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5,5,5,5,5,5]}"/>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1_1"/>
  <p:tag name="KSO_WM_UNIT_ID" val="diagram20231078_1*q_h_a*1_1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DIAGRAM_USE_COLOR_VALUE" val="{&quot;color_scheme&quot;:1,&quot;color_type&quot;:1,&quot;theme_color_indexes&quot;:[5,5,5,5,5,5]}"/>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78_1*q_h_i*1_1_3"/>
  <p:tag name="KSO_WM_TEMPLATE_CATEGORY" val="diagram"/>
  <p:tag name="KSO_WM_TEMPLATE_INDEX" val="20231078"/>
  <p:tag name="KSO_WM_UNIT_LAYERLEVEL" val="1_1_1"/>
  <p:tag name="KSO_WM_TAG_VERSION" val="3.0"/>
  <p:tag name="KSO_WM_DIAGRAM_GROUP_CODE" val="q1-1"/>
  <p:tag name="KSO_WM_UNIT_TYPE" val="q_h_i"/>
  <p:tag name="KSO_WM_UNIT_INDEX" val="1_1_3"/>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5,5,5,5,5]}"/>
</p:tagLst>
</file>

<file path=ppt/tags/tag9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q_h_f"/>
  <p:tag name="KSO_WM_UNIT_INDEX" val="1_5_1"/>
  <p:tag name="KSO_WM_UNIT_ID" val="diagram20231078_1*q_h_f*1_5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5,5,5,5,5,5]}"/>
</p:tagLst>
</file>

<file path=ppt/tags/tag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5_1"/>
  <p:tag name="KSO_WM_UNIT_ID" val="diagram20231078_1*q_h_a*1_5_1"/>
  <p:tag name="KSO_WM_TEMPLATE_CATEGORY" val="diagram"/>
  <p:tag name="KSO_WM_TEMPLATE_INDEX" val="20231078"/>
  <p:tag name="KSO_WM_UNIT_LAYERLEVEL" val="1_1_1"/>
  <p:tag name="KSO_WM_TAG_VERSION" val="3.0"/>
  <p:tag name="KSO_WM_BEAUTIFY_FLAG" val="#wm#"/>
  <p:tag name="KSO_WM_DIAGRAM_GROUP_CODE" val="q1-1"/>
  <p:tag name="KSO_WM_DIAGRAM_VERSION" val="3"/>
  <p:tag name="KSO_WM_DIAGRAM_COLOR_TRICK" val="4"/>
  <p:tag name="KSO_WM_DIAGRAM_COLOR_TEXT_CAN_REMOVE" val="n"/>
  <p:tag name="KSO_WM_DIAGRAM_MAX_ITEMCNT" val="6"/>
  <p:tag name="KSO_WM_DIAGRAM_MIN_ITEMCNT" val="6"/>
  <p:tag name="KSO_WM_DIAGRAM_VIRTUALLY_FRAME" val="{&quot;height&quot;:270.10606620416354,&quot;left&quot;:71.74999999999997,&quot;top&quot;:170.52070544937973,&quot;width&quot;:496.767716535433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DIAGRAM_USE_COLOR_VALUE" val="{&quot;color_scheme&quot;:1,&quot;color_type&quot;:1,&quot;theme_color_indexes&quot;:[5,5,5,5,5,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Arial Black"/>
        <a:ea typeface="阿里巴巴普惠体 Medium"/>
        <a:cs typeface="Arial"/>
      </a:majorFont>
      <a:minorFont>
        <a:latin typeface="Arial"/>
        <a:ea typeface="阿里巴巴普惠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5D87DB">
                <a:alpha val="91000"/>
              </a:srgbClr>
            </a:gs>
            <a:gs pos="48000">
              <a:srgbClr val="5D87DB">
                <a:alpha val="54000"/>
              </a:srgbClr>
            </a:gs>
            <a:gs pos="100000">
              <a:srgbClr val="5D87DB">
                <a:alpha val="14000"/>
              </a:srgbClr>
            </a:gs>
          </a:gsLst>
          <a:lin ang="5400000" scaled="0"/>
        </a:gradFill>
        <a:ln>
          <a:noFill/>
        </a:ln>
      </a:spPr>
      <a:bodyPr rtlCol="0" anchor="ctr"/>
      <a:lstStyle>
        <a:defPPr algn="ctr">
          <a:defRPr lang="zh-CN" altLang="en-US"/>
        </a:defPPr>
      </a:lstStyle>
      <a:style>
        <a:lnRef idx="2">
          <a:schemeClr val="accent1">
            <a:lumMod val="75000"/>
          </a:schemeClr>
        </a:lnRef>
        <a:fillRef idx="1">
          <a:schemeClr val="accent1"/>
        </a:fillRef>
        <a:effectRef idx="0">
          <a:srgbClr val="FFFFFF"/>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1398</Words>
  <Application>Microsoft Office PowerPoint</Application>
  <PresentationFormat>宽屏</PresentationFormat>
  <Paragraphs>253</Paragraphs>
  <Slides>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9</vt:i4>
      </vt:variant>
    </vt:vector>
  </HeadingPairs>
  <TitlesOfParts>
    <vt:vector size="19" baseType="lpstr">
      <vt:lpstr>字魂58号-创中黑</vt:lpstr>
      <vt:lpstr>Calibri</vt:lpstr>
      <vt:lpstr>Arial</vt:lpstr>
      <vt:lpstr>微软雅黑</vt:lpstr>
      <vt:lpstr>思源黑体 CN Medium</vt:lpstr>
      <vt:lpstr>Wingdings</vt:lpstr>
      <vt:lpstr>Arial Black</vt:lpstr>
      <vt:lpstr>思源黑体 CN ExtraLight</vt:lpstr>
      <vt:lpstr>思源黑体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 uim</dc:creator>
  <cp:lastModifiedBy>hongbin zhou</cp:lastModifiedBy>
  <cp:revision>1126</cp:revision>
  <dcterms:created xsi:type="dcterms:W3CDTF">2020-07-09T12:26:00Z</dcterms:created>
  <dcterms:modified xsi:type="dcterms:W3CDTF">2024-11-07T14:26:48Z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68371AB526864F48A3EE8654167C9321_12</vt:lpwstr>
  </property>
  <property fmtid="{D5CDD505-2E9C-101B-9397-08002B2CF9AE}" pid="3" name="KSOProductBuildVer">
    <vt:lpwstr>2052-12.1.0.18608</vt:lpwstr>
  </property>
</Properties>
</file>